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4"/>
  </p:sldMasterIdLst>
  <p:notesMasterIdLst>
    <p:notesMasterId r:id="rId24"/>
  </p:notesMasterIdLst>
  <p:sldIdLst>
    <p:sldId id="275" r:id="rId5"/>
    <p:sldId id="257" r:id="rId6"/>
    <p:sldId id="304" r:id="rId7"/>
    <p:sldId id="305" r:id="rId8"/>
    <p:sldId id="306" r:id="rId9"/>
    <p:sldId id="259" r:id="rId10"/>
    <p:sldId id="291" r:id="rId11"/>
    <p:sldId id="294" r:id="rId12"/>
    <p:sldId id="295" r:id="rId13"/>
    <p:sldId id="293" r:id="rId14"/>
    <p:sldId id="299" r:id="rId15"/>
    <p:sldId id="292" r:id="rId16"/>
    <p:sldId id="301" r:id="rId17"/>
    <p:sldId id="302" r:id="rId18"/>
    <p:sldId id="297" r:id="rId19"/>
    <p:sldId id="300" r:id="rId20"/>
    <p:sldId id="303" r:id="rId21"/>
    <p:sldId id="298" r:id="rId22"/>
    <p:sldId id="29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1612AF5-6506-4B69-A809-EF011BFBFA19}">
          <p14:sldIdLst>
            <p14:sldId id="275"/>
            <p14:sldId id="257"/>
            <p14:sldId id="304"/>
            <p14:sldId id="305"/>
            <p14:sldId id="306"/>
            <p14:sldId id="259"/>
            <p14:sldId id="291"/>
            <p14:sldId id="294"/>
            <p14:sldId id="295"/>
            <p14:sldId id="293"/>
            <p14:sldId id="299"/>
            <p14:sldId id="292"/>
            <p14:sldId id="301"/>
            <p14:sldId id="302"/>
            <p14:sldId id="297"/>
            <p14:sldId id="300"/>
            <p14:sldId id="303"/>
            <p14:sldId id="298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CE3CA-D281-46F8-B19E-9C240010E52A}" v="75" dt="2023-03-29T04:29:16.385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47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96" y="7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 Reilly" userId="e4e1240f-949b-4d98-b786-bf18610c0582" providerId="ADAL" clId="{9B7CE3CA-D281-46F8-B19E-9C240010E52A}"/>
    <pc:docChg chg="undo custSel addSld delSld modSld sldOrd addMainMaster delMainMaster modMainMaster modSection">
      <pc:chgData name="Will Reilly" userId="e4e1240f-949b-4d98-b786-bf18610c0582" providerId="ADAL" clId="{9B7CE3CA-D281-46F8-B19E-9C240010E52A}" dt="2023-03-29T04:30:17.371" v="1063" actId="478"/>
      <pc:docMkLst>
        <pc:docMk/>
      </pc:docMkLst>
      <pc:sldChg chg="addSp delSp modSp mod setBg">
        <pc:chgData name="Will Reilly" userId="e4e1240f-949b-4d98-b786-bf18610c0582" providerId="ADAL" clId="{9B7CE3CA-D281-46F8-B19E-9C240010E52A}" dt="2023-03-29T04:27:59.801" v="1040"/>
        <pc:sldMkLst>
          <pc:docMk/>
          <pc:sldMk cId="3124574105" sldId="257"/>
        </pc:sldMkLst>
        <pc:spChg chg="mod">
          <ac:chgData name="Will Reilly" userId="e4e1240f-949b-4d98-b786-bf18610c0582" providerId="ADAL" clId="{9B7CE3CA-D281-46F8-B19E-9C240010E52A}" dt="2023-03-20T04:38:32.250" v="486" actId="207"/>
          <ac:spMkLst>
            <pc:docMk/>
            <pc:sldMk cId="3124574105" sldId="257"/>
            <ac:spMk id="2" creationId="{3F51F5C2-3458-4841-AF47-72793F8FE1B8}"/>
          </ac:spMkLst>
        </pc:spChg>
        <pc:spChg chg="del mod">
          <ac:chgData name="Will Reilly" userId="e4e1240f-949b-4d98-b786-bf18610c0582" providerId="ADAL" clId="{9B7CE3CA-D281-46F8-B19E-9C240010E52A}" dt="2023-03-29T04:12:02.645" v="960"/>
          <ac:spMkLst>
            <pc:docMk/>
            <pc:sldMk cId="3124574105" sldId="257"/>
            <ac:spMk id="3" creationId="{DB294AED-42A0-379A-5D51-556D37AF68C9}"/>
          </ac:spMkLst>
        </pc:spChg>
        <pc:spChg chg="mod">
          <ac:chgData name="Will Reilly" userId="e4e1240f-949b-4d98-b786-bf18610c0582" providerId="ADAL" clId="{9B7CE3CA-D281-46F8-B19E-9C240010E52A}" dt="2023-03-29T04:13:34.427" v="970" actId="255"/>
          <ac:spMkLst>
            <pc:docMk/>
            <pc:sldMk cId="3124574105" sldId="257"/>
            <ac:spMk id="4" creationId="{CF55E628-CE17-4E2A-4313-0AAE4759EE3F}"/>
          </ac:spMkLst>
        </pc:spChg>
        <pc:picChg chg="add del mod">
          <ac:chgData name="Will Reilly" userId="e4e1240f-949b-4d98-b786-bf18610c0582" providerId="ADAL" clId="{9B7CE3CA-D281-46F8-B19E-9C240010E52A}" dt="2023-03-20T23:45:20.991" v="666" actId="478"/>
          <ac:picMkLst>
            <pc:docMk/>
            <pc:sldMk cId="3124574105" sldId="257"/>
            <ac:picMk id="4" creationId="{E193091E-60AE-96F4-4868-84274DFA9802}"/>
          </ac:picMkLst>
        </pc:picChg>
      </pc:sldChg>
      <pc:sldChg chg="modSp del mod">
        <pc:chgData name="Will Reilly" userId="e4e1240f-949b-4d98-b786-bf18610c0582" providerId="ADAL" clId="{9B7CE3CA-D281-46F8-B19E-9C240010E52A}" dt="2023-03-20T22:58:49.414" v="644" actId="47"/>
        <pc:sldMkLst>
          <pc:docMk/>
          <pc:sldMk cId="2041109466" sldId="258"/>
        </pc:sldMkLst>
        <pc:spChg chg="mod">
          <ac:chgData name="Will Reilly" userId="e4e1240f-949b-4d98-b786-bf18610c0582" providerId="ADAL" clId="{9B7CE3CA-D281-46F8-B19E-9C240010E52A}" dt="2023-03-20T04:38:38.491" v="488" actId="20577"/>
          <ac:spMkLst>
            <pc:docMk/>
            <pc:sldMk cId="2041109466" sldId="258"/>
            <ac:spMk id="2" creationId="{3F51F5C2-3458-4841-AF47-72793F8FE1B8}"/>
          </ac:spMkLst>
        </pc:spChg>
      </pc:sldChg>
      <pc:sldChg chg="addSp delSp modSp mod">
        <pc:chgData name="Will Reilly" userId="e4e1240f-949b-4d98-b786-bf18610c0582" providerId="ADAL" clId="{9B7CE3CA-D281-46F8-B19E-9C240010E52A}" dt="2023-03-29T04:30:17.371" v="1063" actId="478"/>
        <pc:sldMkLst>
          <pc:docMk/>
          <pc:sldMk cId="842733640" sldId="259"/>
        </pc:sldMkLst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842733640" sldId="259"/>
            <ac:spMk id="4" creationId="{4657EECB-E49A-22B0-CDD5-8E8BF77456F8}"/>
          </ac:spMkLst>
        </pc:spChg>
        <pc:spChg chg="mod">
          <ac:chgData name="Will Reilly" userId="e4e1240f-949b-4d98-b786-bf18610c0582" providerId="ADAL" clId="{9B7CE3CA-D281-46F8-B19E-9C240010E52A}" dt="2023-03-20T04:26:38.540" v="269" actId="20577"/>
          <ac:spMkLst>
            <pc:docMk/>
            <pc:sldMk cId="842733640" sldId="259"/>
            <ac:spMk id="5" creationId="{5327288C-6DE1-487B-9B81-4B051F2DCF61}"/>
          </ac:spMkLst>
        </pc:spChg>
        <pc:spChg chg="mod">
          <ac:chgData name="Will Reilly" userId="e4e1240f-949b-4d98-b786-bf18610c0582" providerId="ADAL" clId="{9B7CE3CA-D281-46F8-B19E-9C240010E52A}" dt="2023-03-29T04:13:56.505" v="977" actId="14100"/>
          <ac:spMkLst>
            <pc:docMk/>
            <pc:sldMk cId="842733640" sldId="259"/>
            <ac:spMk id="6" creationId="{D7F74BAF-BACA-B087-6252-7D03E1D08674}"/>
          </ac:spMkLst>
        </pc:spChg>
        <pc:graphicFrameChg chg="mod modGraphic">
          <ac:chgData name="Will Reilly" userId="e4e1240f-949b-4d98-b786-bf18610c0582" providerId="ADAL" clId="{9B7CE3CA-D281-46F8-B19E-9C240010E52A}" dt="2023-03-22T02:23:51.778" v="735" actId="1076"/>
          <ac:graphicFrameMkLst>
            <pc:docMk/>
            <pc:sldMk cId="842733640" sldId="259"/>
            <ac:graphicFrameMk id="3" creationId="{B47AEF2D-8162-B589-B01A-2DC10E7CAF3F}"/>
          </ac:graphicFrameMkLst>
        </pc:graphicFrameChg>
        <pc:graphicFrameChg chg="add del mod modGraphic">
          <ac:chgData name="Will Reilly" userId="e4e1240f-949b-4d98-b786-bf18610c0582" providerId="ADAL" clId="{9B7CE3CA-D281-46F8-B19E-9C240010E52A}" dt="2023-03-29T04:30:17.371" v="1063" actId="478"/>
          <ac:graphicFrameMkLst>
            <pc:docMk/>
            <pc:sldMk cId="842733640" sldId="259"/>
            <ac:graphicFrameMk id="4" creationId="{6885D7A6-C55A-8543-54E7-03B790894013}"/>
          </ac:graphicFrameMkLst>
        </pc:graphicFrameChg>
      </pc:sldChg>
      <pc:sldChg chg="del">
        <pc:chgData name="Will Reilly" userId="e4e1240f-949b-4d98-b786-bf18610c0582" providerId="ADAL" clId="{9B7CE3CA-D281-46F8-B19E-9C240010E52A}" dt="2023-03-20T22:58:29.387" v="643" actId="47"/>
        <pc:sldMkLst>
          <pc:docMk/>
          <pc:sldMk cId="3837747577" sldId="290"/>
        </pc:sldMkLst>
      </pc:sldChg>
      <pc:sldChg chg="addSp delSp modSp mod">
        <pc:chgData name="Will Reilly" userId="e4e1240f-949b-4d98-b786-bf18610c0582" providerId="ADAL" clId="{9B7CE3CA-D281-46F8-B19E-9C240010E52A}" dt="2023-03-29T04:29:16.384" v="1059"/>
        <pc:sldMkLst>
          <pc:docMk/>
          <pc:sldMk cId="2285628738" sldId="291"/>
        </pc:sldMkLst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2285628738" sldId="291"/>
            <ac:spMk id="3" creationId="{AF9C9D9D-E163-0C69-E0D2-C49557FDF222}"/>
          </ac:spMkLst>
        </pc:spChg>
        <pc:spChg chg="mod">
          <ac:chgData name="Will Reilly" userId="e4e1240f-949b-4d98-b786-bf18610c0582" providerId="ADAL" clId="{9B7CE3CA-D281-46F8-B19E-9C240010E52A}" dt="2023-03-20T04:36:06.054" v="396" actId="115"/>
          <ac:spMkLst>
            <pc:docMk/>
            <pc:sldMk cId="2285628738" sldId="291"/>
            <ac:spMk id="5" creationId="{5327288C-6DE1-487B-9B81-4B051F2DCF61}"/>
          </ac:spMkLst>
        </pc:spChg>
        <pc:spChg chg="mod">
          <ac:chgData name="Will Reilly" userId="e4e1240f-949b-4d98-b786-bf18610c0582" providerId="ADAL" clId="{9B7CE3CA-D281-46F8-B19E-9C240010E52A}" dt="2023-03-29T04:14:08.511" v="980" actId="14100"/>
          <ac:spMkLst>
            <pc:docMk/>
            <pc:sldMk cId="2285628738" sldId="291"/>
            <ac:spMk id="6" creationId="{CCD6E8B2-91B8-179C-691D-15AB5E715271}"/>
          </ac:spMkLst>
        </pc:spChg>
        <pc:graphicFrameChg chg="add del mod">
          <ac:chgData name="Will Reilly" userId="e4e1240f-949b-4d98-b786-bf18610c0582" providerId="ADAL" clId="{9B7CE3CA-D281-46F8-B19E-9C240010E52A}" dt="2023-03-29T04:29:16.384" v="1059"/>
          <ac:graphicFrameMkLst>
            <pc:docMk/>
            <pc:sldMk cId="2285628738" sldId="291"/>
            <ac:graphicFrameMk id="3" creationId="{38A47CCB-D8AA-B9CF-8A1A-190DCDDFB814}"/>
          </ac:graphicFrameMkLst>
        </pc:graphicFrameChg>
      </pc:sldChg>
      <pc:sldChg chg="addSp delSp modSp mod">
        <pc:chgData name="Will Reilly" userId="e4e1240f-949b-4d98-b786-bf18610c0582" providerId="ADAL" clId="{9B7CE3CA-D281-46F8-B19E-9C240010E52A}" dt="2023-03-29T04:15:26.265" v="995" actId="14100"/>
        <pc:sldMkLst>
          <pc:docMk/>
          <pc:sldMk cId="3276166607" sldId="292"/>
        </pc:sldMkLst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3276166607" sldId="292"/>
            <ac:spMk id="3" creationId="{0353FAB3-B0E3-3AF6-7E28-F07E88EC2249}"/>
          </ac:spMkLst>
        </pc:spChg>
        <pc:spChg chg="mod">
          <ac:chgData name="Will Reilly" userId="e4e1240f-949b-4d98-b786-bf18610c0582" providerId="ADAL" clId="{9B7CE3CA-D281-46F8-B19E-9C240010E52A}" dt="2023-03-29T04:15:26.265" v="995" actId="14100"/>
          <ac:spMkLst>
            <pc:docMk/>
            <pc:sldMk cId="3276166607" sldId="292"/>
            <ac:spMk id="4" creationId="{34C2B345-A5E8-588E-2694-C1981D820E75}"/>
          </ac:spMkLst>
        </pc:spChg>
        <pc:spChg chg="del">
          <ac:chgData name="Will Reilly" userId="e4e1240f-949b-4d98-b786-bf18610c0582" providerId="ADAL" clId="{9B7CE3CA-D281-46F8-B19E-9C240010E52A}" dt="2023-03-20T04:30:52.985" v="363" actId="478"/>
          <ac:spMkLst>
            <pc:docMk/>
            <pc:sldMk cId="3276166607" sldId="292"/>
            <ac:spMk id="5" creationId="{5327288C-6DE1-487B-9B81-4B051F2DCF61}"/>
          </ac:spMkLst>
        </pc:spChg>
        <pc:spChg chg="add mod">
          <ac:chgData name="Will Reilly" userId="e4e1240f-949b-4d98-b786-bf18610c0582" providerId="ADAL" clId="{9B7CE3CA-D281-46F8-B19E-9C240010E52A}" dt="2023-03-20T04:30:35.782" v="362" actId="20577"/>
          <ac:spMkLst>
            <pc:docMk/>
            <pc:sldMk cId="3276166607" sldId="292"/>
            <ac:spMk id="7" creationId="{6C7EEC13-E761-FF5D-0A88-8B8E10DCD921}"/>
          </ac:spMkLst>
        </pc:spChg>
        <pc:graphicFrameChg chg="mod">
          <ac:chgData name="Will Reilly" userId="e4e1240f-949b-4d98-b786-bf18610c0582" providerId="ADAL" clId="{9B7CE3CA-D281-46F8-B19E-9C240010E52A}" dt="2023-03-20T04:21:54.492" v="149" actId="1076"/>
          <ac:graphicFrameMkLst>
            <pc:docMk/>
            <pc:sldMk cId="3276166607" sldId="292"/>
            <ac:graphicFrameMk id="6" creationId="{435E6A25-36E7-04ED-12E1-B66F9933D4E8}"/>
          </ac:graphicFrameMkLst>
        </pc:graphicFrameChg>
      </pc:sldChg>
      <pc:sldChg chg="addSp delSp modSp mod">
        <pc:chgData name="Will Reilly" userId="e4e1240f-949b-4d98-b786-bf18610c0582" providerId="ADAL" clId="{9B7CE3CA-D281-46F8-B19E-9C240010E52A}" dt="2023-03-29T04:14:36.671" v="989" actId="255"/>
        <pc:sldMkLst>
          <pc:docMk/>
          <pc:sldMk cId="3521203109" sldId="293"/>
        </pc:sldMkLst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3521203109" sldId="293"/>
            <ac:spMk id="4" creationId="{58AC4401-89B3-C0F4-1EAF-7972C16D4738}"/>
          </ac:spMkLst>
        </pc:spChg>
        <pc:spChg chg="del">
          <ac:chgData name="Will Reilly" userId="e4e1240f-949b-4d98-b786-bf18610c0582" providerId="ADAL" clId="{9B7CE3CA-D281-46F8-B19E-9C240010E52A}" dt="2023-03-20T04:37:37.050" v="474" actId="478"/>
          <ac:spMkLst>
            <pc:docMk/>
            <pc:sldMk cId="3521203109" sldId="293"/>
            <ac:spMk id="5" creationId="{5327288C-6DE1-487B-9B81-4B051F2DCF61}"/>
          </ac:spMkLst>
        </pc:spChg>
        <pc:spChg chg="mod">
          <ac:chgData name="Will Reilly" userId="e4e1240f-949b-4d98-b786-bf18610c0582" providerId="ADAL" clId="{9B7CE3CA-D281-46F8-B19E-9C240010E52A}" dt="2023-03-29T04:14:36.671" v="989" actId="255"/>
          <ac:spMkLst>
            <pc:docMk/>
            <pc:sldMk cId="3521203109" sldId="293"/>
            <ac:spMk id="5" creationId="{9366EE66-8D1E-7A93-97DD-1D1214FF076B}"/>
          </ac:spMkLst>
        </pc:spChg>
        <pc:spChg chg="add mod">
          <ac:chgData name="Will Reilly" userId="e4e1240f-949b-4d98-b786-bf18610c0582" providerId="ADAL" clId="{9B7CE3CA-D281-46F8-B19E-9C240010E52A}" dt="2023-03-20T04:37:52.939" v="483" actId="20577"/>
          <ac:spMkLst>
            <pc:docMk/>
            <pc:sldMk cId="3521203109" sldId="293"/>
            <ac:spMk id="6" creationId="{47B7EE61-26E7-9363-0309-673850C7BB7A}"/>
          </ac:spMkLst>
        </pc:spChg>
        <pc:graphicFrameChg chg="mod">
          <ac:chgData name="Will Reilly" userId="e4e1240f-949b-4d98-b786-bf18610c0582" providerId="ADAL" clId="{9B7CE3CA-D281-46F8-B19E-9C240010E52A}" dt="2023-03-20T04:20:26.744" v="145" actId="1076"/>
          <ac:graphicFrameMkLst>
            <pc:docMk/>
            <pc:sldMk cId="3521203109" sldId="293"/>
            <ac:graphicFrameMk id="3" creationId="{A8E854B3-5282-69B3-3E57-003CA1F2EDD2}"/>
          </ac:graphicFrameMkLst>
        </pc:graphicFrameChg>
      </pc:sldChg>
      <pc:sldChg chg="addSp delSp modSp mod">
        <pc:chgData name="Will Reilly" userId="e4e1240f-949b-4d98-b786-bf18610c0582" providerId="ADAL" clId="{9B7CE3CA-D281-46F8-B19E-9C240010E52A}" dt="2023-03-29T04:29:11.174" v="1055"/>
        <pc:sldMkLst>
          <pc:docMk/>
          <pc:sldMk cId="688525185" sldId="294"/>
        </pc:sldMkLst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688525185" sldId="294"/>
            <ac:spMk id="3" creationId="{A0EBC91C-E353-F0DC-711B-1CBD5095C1C2}"/>
          </ac:spMkLst>
        </pc:spChg>
        <pc:spChg chg="mod">
          <ac:chgData name="Will Reilly" userId="e4e1240f-949b-4d98-b786-bf18610c0582" providerId="ADAL" clId="{9B7CE3CA-D281-46F8-B19E-9C240010E52A}" dt="2023-03-20T04:33:25.385" v="388" actId="115"/>
          <ac:spMkLst>
            <pc:docMk/>
            <pc:sldMk cId="688525185" sldId="294"/>
            <ac:spMk id="5" creationId="{5327288C-6DE1-487B-9B81-4B051F2DCF61}"/>
          </ac:spMkLst>
        </pc:spChg>
        <pc:spChg chg="mod">
          <ac:chgData name="Will Reilly" userId="e4e1240f-949b-4d98-b786-bf18610c0582" providerId="ADAL" clId="{9B7CE3CA-D281-46F8-B19E-9C240010E52A}" dt="2023-03-29T04:14:18.302" v="983" actId="14100"/>
          <ac:spMkLst>
            <pc:docMk/>
            <pc:sldMk cId="688525185" sldId="294"/>
            <ac:spMk id="6" creationId="{8B93B6F3-0739-EED4-0D1A-B0464F9AB7CE}"/>
          </ac:spMkLst>
        </pc:spChg>
        <pc:graphicFrameChg chg="add del mod">
          <ac:chgData name="Will Reilly" userId="e4e1240f-949b-4d98-b786-bf18610c0582" providerId="ADAL" clId="{9B7CE3CA-D281-46F8-B19E-9C240010E52A}" dt="2023-03-29T04:29:11.174" v="1055"/>
          <ac:graphicFrameMkLst>
            <pc:docMk/>
            <pc:sldMk cId="688525185" sldId="294"/>
            <ac:graphicFrameMk id="3" creationId="{E0969FE6-48E1-D36C-0F95-3E1ACE5E5E62}"/>
          </ac:graphicFrameMkLst>
        </pc:graphicFrameChg>
      </pc:sldChg>
      <pc:sldChg chg="addSp delSp modSp mod">
        <pc:chgData name="Will Reilly" userId="e4e1240f-949b-4d98-b786-bf18610c0582" providerId="ADAL" clId="{9B7CE3CA-D281-46F8-B19E-9C240010E52A}" dt="2023-03-29T04:29:08.840" v="1053"/>
        <pc:sldMkLst>
          <pc:docMk/>
          <pc:sldMk cId="3864177555" sldId="295"/>
        </pc:sldMkLst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3864177555" sldId="295"/>
            <ac:spMk id="3" creationId="{23FF94DF-279A-7C21-7BD1-51E7F219AF70}"/>
          </ac:spMkLst>
        </pc:spChg>
        <pc:spChg chg="mod">
          <ac:chgData name="Will Reilly" userId="e4e1240f-949b-4d98-b786-bf18610c0582" providerId="ADAL" clId="{9B7CE3CA-D281-46F8-B19E-9C240010E52A}" dt="2023-03-29T04:14:28.344" v="986" actId="121"/>
          <ac:spMkLst>
            <pc:docMk/>
            <pc:sldMk cId="3864177555" sldId="295"/>
            <ac:spMk id="4" creationId="{ED24E8DE-F8AB-167A-7BBC-A2EA652AD574}"/>
          </ac:spMkLst>
        </pc:spChg>
        <pc:spChg chg="del">
          <ac:chgData name="Will Reilly" userId="e4e1240f-949b-4d98-b786-bf18610c0582" providerId="ADAL" clId="{9B7CE3CA-D281-46F8-B19E-9C240010E52A}" dt="2023-03-20T04:34:30.508" v="391" actId="478"/>
          <ac:spMkLst>
            <pc:docMk/>
            <pc:sldMk cId="3864177555" sldId="295"/>
            <ac:spMk id="5" creationId="{5327288C-6DE1-487B-9B81-4B051F2DCF61}"/>
          </ac:spMkLst>
        </pc:spChg>
        <pc:spChg chg="add mod">
          <ac:chgData name="Will Reilly" userId="e4e1240f-949b-4d98-b786-bf18610c0582" providerId="ADAL" clId="{9B7CE3CA-D281-46F8-B19E-9C240010E52A}" dt="2023-03-20T04:37:02.961" v="473" actId="20577"/>
          <ac:spMkLst>
            <pc:docMk/>
            <pc:sldMk cId="3864177555" sldId="295"/>
            <ac:spMk id="7" creationId="{2853C24D-58D7-132B-D72D-B424B7E998FB}"/>
          </ac:spMkLst>
        </pc:spChg>
        <pc:graphicFrameChg chg="add del mod">
          <ac:chgData name="Will Reilly" userId="e4e1240f-949b-4d98-b786-bf18610c0582" providerId="ADAL" clId="{9B7CE3CA-D281-46F8-B19E-9C240010E52A}" dt="2023-03-29T04:29:08.840" v="1053"/>
          <ac:graphicFrameMkLst>
            <pc:docMk/>
            <pc:sldMk cId="3864177555" sldId="295"/>
            <ac:graphicFrameMk id="3" creationId="{ED1E378D-7287-8AD0-C916-A50EB261C67C}"/>
          </ac:graphicFrameMkLst>
        </pc:graphicFrameChg>
        <pc:graphicFrameChg chg="mod">
          <ac:chgData name="Will Reilly" userId="e4e1240f-949b-4d98-b786-bf18610c0582" providerId="ADAL" clId="{9B7CE3CA-D281-46F8-B19E-9C240010E52A}" dt="2023-03-20T04:20:14.635" v="143" actId="1076"/>
          <ac:graphicFrameMkLst>
            <pc:docMk/>
            <pc:sldMk cId="3864177555" sldId="295"/>
            <ac:graphicFrameMk id="6" creationId="{7D7BF500-83AF-468B-383D-7E9A6029C8CC}"/>
          </ac:graphicFrameMkLst>
        </pc:graphicFrameChg>
      </pc:sldChg>
      <pc:sldChg chg="delSp modSp mod">
        <pc:chgData name="Will Reilly" userId="e4e1240f-949b-4d98-b786-bf18610c0582" providerId="ADAL" clId="{9B7CE3CA-D281-46F8-B19E-9C240010E52A}" dt="2023-03-29T04:16:38.392" v="1016" actId="255"/>
        <pc:sldMkLst>
          <pc:docMk/>
          <pc:sldMk cId="840568034" sldId="296"/>
        </pc:sldMkLst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840568034" sldId="296"/>
            <ac:spMk id="3" creationId="{62FCD229-C07F-AB65-2827-7ED9C2045B0B}"/>
          </ac:spMkLst>
        </pc:spChg>
        <pc:spChg chg="mod">
          <ac:chgData name="Will Reilly" userId="e4e1240f-949b-4d98-b786-bf18610c0582" providerId="ADAL" clId="{9B7CE3CA-D281-46F8-B19E-9C240010E52A}" dt="2023-03-20T04:26:04.355" v="265" actId="1076"/>
          <ac:spMkLst>
            <pc:docMk/>
            <pc:sldMk cId="840568034" sldId="296"/>
            <ac:spMk id="5" creationId="{5327288C-6DE1-487B-9B81-4B051F2DCF61}"/>
          </ac:spMkLst>
        </pc:spChg>
        <pc:spChg chg="mod">
          <ac:chgData name="Will Reilly" userId="e4e1240f-949b-4d98-b786-bf18610c0582" providerId="ADAL" clId="{9B7CE3CA-D281-46F8-B19E-9C240010E52A}" dt="2023-03-29T04:16:38.392" v="1016" actId="255"/>
          <ac:spMkLst>
            <pc:docMk/>
            <pc:sldMk cId="840568034" sldId="296"/>
            <ac:spMk id="6" creationId="{9AA14967-34E8-22C1-E44B-99E0EE87184F}"/>
          </ac:spMkLst>
        </pc:spChg>
        <pc:graphicFrameChg chg="mod">
          <ac:chgData name="Will Reilly" userId="e4e1240f-949b-4d98-b786-bf18610c0582" providerId="ADAL" clId="{9B7CE3CA-D281-46F8-B19E-9C240010E52A}" dt="2023-03-20T04:23:25.926" v="163" actId="1076"/>
          <ac:graphicFrameMkLst>
            <pc:docMk/>
            <pc:sldMk cId="840568034" sldId="296"/>
            <ac:graphicFrameMk id="4" creationId="{58E3E598-9B24-020F-1FBD-C3B9ACEA67E0}"/>
          </ac:graphicFrameMkLst>
        </pc:graphicFrameChg>
      </pc:sldChg>
      <pc:sldChg chg="addSp delSp modSp mod">
        <pc:chgData name="Will Reilly" userId="e4e1240f-949b-4d98-b786-bf18610c0582" providerId="ADAL" clId="{9B7CE3CA-D281-46F8-B19E-9C240010E52A}" dt="2023-03-29T04:16:00.734" v="1004" actId="121"/>
        <pc:sldMkLst>
          <pc:docMk/>
          <pc:sldMk cId="1836322770" sldId="297"/>
        </pc:sldMkLst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1836322770" sldId="297"/>
            <ac:spMk id="4" creationId="{3802622E-B7BA-B934-ACF0-6DFD05874FA1}"/>
          </ac:spMkLst>
        </pc:spChg>
        <pc:spChg chg="mod">
          <ac:chgData name="Will Reilly" userId="e4e1240f-949b-4d98-b786-bf18610c0582" providerId="ADAL" clId="{9B7CE3CA-D281-46F8-B19E-9C240010E52A}" dt="2023-03-29T04:16:00.734" v="1004" actId="121"/>
          <ac:spMkLst>
            <pc:docMk/>
            <pc:sldMk cId="1836322770" sldId="297"/>
            <ac:spMk id="5" creationId="{4B7ABAE7-72AF-5D23-B02B-FF7B44D06D2A}"/>
          </ac:spMkLst>
        </pc:spChg>
        <pc:spChg chg="del">
          <ac:chgData name="Will Reilly" userId="e4e1240f-949b-4d98-b786-bf18610c0582" providerId="ADAL" clId="{9B7CE3CA-D281-46F8-B19E-9C240010E52A}" dt="2023-03-20T04:27:57.824" v="302" actId="478"/>
          <ac:spMkLst>
            <pc:docMk/>
            <pc:sldMk cId="1836322770" sldId="297"/>
            <ac:spMk id="5" creationId="{5327288C-6DE1-487B-9B81-4B051F2DCF61}"/>
          </ac:spMkLst>
        </pc:spChg>
        <pc:spChg chg="add mod">
          <ac:chgData name="Will Reilly" userId="e4e1240f-949b-4d98-b786-bf18610c0582" providerId="ADAL" clId="{9B7CE3CA-D281-46F8-B19E-9C240010E52A}" dt="2023-03-20T04:28:04.536" v="303"/>
          <ac:spMkLst>
            <pc:docMk/>
            <pc:sldMk cId="1836322770" sldId="297"/>
            <ac:spMk id="6" creationId="{92F079C3-39A6-1C2B-6033-38D234DCE62B}"/>
          </ac:spMkLst>
        </pc:spChg>
        <pc:graphicFrameChg chg="mod">
          <ac:chgData name="Will Reilly" userId="e4e1240f-949b-4d98-b786-bf18610c0582" providerId="ADAL" clId="{9B7CE3CA-D281-46F8-B19E-9C240010E52A}" dt="2023-03-20T04:22:32.884" v="155" actId="1076"/>
          <ac:graphicFrameMkLst>
            <pc:docMk/>
            <pc:sldMk cId="1836322770" sldId="297"/>
            <ac:graphicFrameMk id="3" creationId="{CAF33F2C-7F83-7BFC-19F6-04FF052C12DA}"/>
          </ac:graphicFrameMkLst>
        </pc:graphicFrameChg>
      </pc:sldChg>
      <pc:sldChg chg="delSp modSp mod">
        <pc:chgData name="Will Reilly" userId="e4e1240f-949b-4d98-b786-bf18610c0582" providerId="ADAL" clId="{9B7CE3CA-D281-46F8-B19E-9C240010E52A}" dt="2023-03-29T04:16:26.410" v="1013" actId="121"/>
        <pc:sldMkLst>
          <pc:docMk/>
          <pc:sldMk cId="2646129316" sldId="298"/>
        </pc:sldMkLst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2646129316" sldId="298"/>
            <ac:spMk id="4" creationId="{107717BA-CB39-B904-ACE5-A5C1724BA5E3}"/>
          </ac:spMkLst>
        </pc:spChg>
        <pc:spChg chg="mod">
          <ac:chgData name="Will Reilly" userId="e4e1240f-949b-4d98-b786-bf18610c0582" providerId="ADAL" clId="{9B7CE3CA-D281-46F8-B19E-9C240010E52A}" dt="2023-03-20T04:33:41.335" v="390" actId="20577"/>
          <ac:spMkLst>
            <pc:docMk/>
            <pc:sldMk cId="2646129316" sldId="298"/>
            <ac:spMk id="5" creationId="{5327288C-6DE1-487B-9B81-4B051F2DCF61}"/>
          </ac:spMkLst>
        </pc:spChg>
        <pc:spChg chg="mod">
          <ac:chgData name="Will Reilly" userId="e4e1240f-949b-4d98-b786-bf18610c0582" providerId="ADAL" clId="{9B7CE3CA-D281-46F8-B19E-9C240010E52A}" dt="2023-03-29T04:16:26.410" v="1013" actId="121"/>
          <ac:spMkLst>
            <pc:docMk/>
            <pc:sldMk cId="2646129316" sldId="298"/>
            <ac:spMk id="6" creationId="{FECEC6A7-3BD0-1BEA-EC94-93876C561A73}"/>
          </ac:spMkLst>
        </pc:spChg>
        <pc:graphicFrameChg chg="mod">
          <ac:chgData name="Will Reilly" userId="e4e1240f-949b-4d98-b786-bf18610c0582" providerId="ADAL" clId="{9B7CE3CA-D281-46F8-B19E-9C240010E52A}" dt="2023-03-20T04:23:14.265" v="161" actId="1076"/>
          <ac:graphicFrameMkLst>
            <pc:docMk/>
            <pc:sldMk cId="2646129316" sldId="298"/>
            <ac:graphicFrameMk id="3" creationId="{6498DAF4-C6E3-2EED-D4CC-B253C665911C}"/>
          </ac:graphicFrameMkLst>
        </pc:graphicFrameChg>
      </pc:sldChg>
      <pc:sldChg chg="addSp delSp modSp mod">
        <pc:chgData name="Will Reilly" userId="e4e1240f-949b-4d98-b786-bf18610c0582" providerId="ADAL" clId="{9B7CE3CA-D281-46F8-B19E-9C240010E52A}" dt="2023-03-29T04:27:56.041" v="1036" actId="20577"/>
        <pc:sldMkLst>
          <pc:docMk/>
          <pc:sldMk cId="3639411472" sldId="299"/>
        </pc:sldMkLst>
        <pc:spChg chg="add mod">
          <ac:chgData name="Will Reilly" userId="e4e1240f-949b-4d98-b786-bf18610c0582" providerId="ADAL" clId="{9B7CE3CA-D281-46F8-B19E-9C240010E52A}" dt="2023-03-29T04:27:56.041" v="1036" actId="20577"/>
          <ac:spMkLst>
            <pc:docMk/>
            <pc:sldMk cId="3639411472" sldId="299"/>
            <ac:spMk id="4" creationId="{A8A59DFD-8888-5951-5538-70B0AE2904EB}"/>
          </ac:spMkLst>
        </pc:spChg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3639411472" sldId="299"/>
            <ac:spMk id="5" creationId="{132EE917-210B-798F-B48F-15EEE2447B41}"/>
          </ac:spMkLst>
        </pc:spChg>
        <pc:spChg chg="del mod">
          <ac:chgData name="Will Reilly" userId="e4e1240f-949b-4d98-b786-bf18610c0582" providerId="ADAL" clId="{9B7CE3CA-D281-46F8-B19E-9C240010E52A}" dt="2023-03-20T04:32:40.997" v="368" actId="478"/>
          <ac:spMkLst>
            <pc:docMk/>
            <pc:sldMk cId="3639411472" sldId="299"/>
            <ac:spMk id="5" creationId="{5327288C-6DE1-487B-9B81-4B051F2DCF61}"/>
          </ac:spMkLst>
        </pc:spChg>
        <pc:spChg chg="mod">
          <ac:chgData name="Will Reilly" userId="e4e1240f-949b-4d98-b786-bf18610c0582" providerId="ADAL" clId="{9B7CE3CA-D281-46F8-B19E-9C240010E52A}" dt="2023-03-29T04:14:46.167" v="992" actId="121"/>
          <ac:spMkLst>
            <pc:docMk/>
            <pc:sldMk cId="3639411472" sldId="299"/>
            <ac:spMk id="6" creationId="{AEB13E0C-D8B8-EE61-414A-F237CE503084}"/>
          </ac:spMkLst>
        </pc:spChg>
        <pc:graphicFrameChg chg="mod">
          <ac:chgData name="Will Reilly" userId="e4e1240f-949b-4d98-b786-bf18610c0582" providerId="ADAL" clId="{9B7CE3CA-D281-46F8-B19E-9C240010E52A}" dt="2023-03-20T04:21:43.314" v="147" actId="1076"/>
          <ac:graphicFrameMkLst>
            <pc:docMk/>
            <pc:sldMk cId="3639411472" sldId="299"/>
            <ac:graphicFrameMk id="3" creationId="{0F2DC5C2-A3FB-EB39-53F8-4F34DB2A2984}"/>
          </ac:graphicFrameMkLst>
        </pc:graphicFrameChg>
      </pc:sldChg>
      <pc:sldChg chg="delSp modSp mod">
        <pc:chgData name="Will Reilly" userId="e4e1240f-949b-4d98-b786-bf18610c0582" providerId="ADAL" clId="{9B7CE3CA-D281-46F8-B19E-9C240010E52A}" dt="2023-03-29T04:16:08.432" v="1007" actId="255"/>
        <pc:sldMkLst>
          <pc:docMk/>
          <pc:sldMk cId="347650140" sldId="300"/>
        </pc:sldMkLst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347650140" sldId="300"/>
            <ac:spMk id="3" creationId="{2C68A374-86C4-9B0E-2072-3057F562A40A}"/>
          </ac:spMkLst>
        </pc:spChg>
        <pc:spChg chg="mod">
          <ac:chgData name="Will Reilly" userId="e4e1240f-949b-4d98-b786-bf18610c0582" providerId="ADAL" clId="{9B7CE3CA-D281-46F8-B19E-9C240010E52A}" dt="2023-03-20T04:27:38.268" v="301" actId="20577"/>
          <ac:spMkLst>
            <pc:docMk/>
            <pc:sldMk cId="347650140" sldId="300"/>
            <ac:spMk id="5" creationId="{5327288C-6DE1-487B-9B81-4B051F2DCF61}"/>
          </ac:spMkLst>
        </pc:spChg>
        <pc:spChg chg="mod">
          <ac:chgData name="Will Reilly" userId="e4e1240f-949b-4d98-b786-bf18610c0582" providerId="ADAL" clId="{9B7CE3CA-D281-46F8-B19E-9C240010E52A}" dt="2023-03-29T04:16:08.432" v="1007" actId="255"/>
          <ac:spMkLst>
            <pc:docMk/>
            <pc:sldMk cId="347650140" sldId="300"/>
            <ac:spMk id="6" creationId="{957DAC43-36CA-97AE-86BC-C490E9F35228}"/>
          </ac:spMkLst>
        </pc:spChg>
        <pc:graphicFrameChg chg="mod">
          <ac:chgData name="Will Reilly" userId="e4e1240f-949b-4d98-b786-bf18610c0582" providerId="ADAL" clId="{9B7CE3CA-D281-46F8-B19E-9C240010E52A}" dt="2023-03-20T04:22:44.157" v="157" actId="1076"/>
          <ac:graphicFrameMkLst>
            <pc:docMk/>
            <pc:sldMk cId="347650140" sldId="300"/>
            <ac:graphicFrameMk id="4" creationId="{8C6D6B58-20E9-3B84-539F-3B6711760BE2}"/>
          </ac:graphicFrameMkLst>
        </pc:graphicFrameChg>
      </pc:sldChg>
      <pc:sldChg chg="addSp delSp modSp mod">
        <pc:chgData name="Will Reilly" userId="e4e1240f-949b-4d98-b786-bf18610c0582" providerId="ADAL" clId="{9B7CE3CA-D281-46F8-B19E-9C240010E52A}" dt="2023-03-29T04:15:34.685" v="998" actId="14100"/>
        <pc:sldMkLst>
          <pc:docMk/>
          <pc:sldMk cId="1729441447" sldId="301"/>
        </pc:sldMkLst>
        <pc:spChg chg="add mod">
          <ac:chgData name="Will Reilly" userId="e4e1240f-949b-4d98-b786-bf18610c0582" providerId="ADAL" clId="{9B7CE3CA-D281-46F8-B19E-9C240010E52A}" dt="2023-03-20T04:29:44.119" v="333" actId="1076"/>
          <ac:spMkLst>
            <pc:docMk/>
            <pc:sldMk cId="1729441447" sldId="301"/>
            <ac:spMk id="4" creationId="{125D77BC-9702-F16A-613C-1AB06B52E42D}"/>
          </ac:spMkLst>
        </pc:spChg>
        <pc:spChg chg="del">
          <ac:chgData name="Will Reilly" userId="e4e1240f-949b-4d98-b786-bf18610c0582" providerId="ADAL" clId="{9B7CE3CA-D281-46F8-B19E-9C240010E52A}" dt="2023-03-20T04:29:35.486" v="332" actId="478"/>
          <ac:spMkLst>
            <pc:docMk/>
            <pc:sldMk cId="1729441447" sldId="301"/>
            <ac:spMk id="5" creationId="{5327288C-6DE1-487B-9B81-4B051F2DCF61}"/>
          </ac:spMkLst>
        </pc:spChg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1729441447" sldId="301"/>
            <ac:spMk id="5" creationId="{68AAC3A4-C3E9-095C-726C-6F2FC618F787}"/>
          </ac:spMkLst>
        </pc:spChg>
        <pc:spChg chg="mod">
          <ac:chgData name="Will Reilly" userId="e4e1240f-949b-4d98-b786-bf18610c0582" providerId="ADAL" clId="{9B7CE3CA-D281-46F8-B19E-9C240010E52A}" dt="2023-03-29T04:15:34.685" v="998" actId="14100"/>
          <ac:spMkLst>
            <pc:docMk/>
            <pc:sldMk cId="1729441447" sldId="301"/>
            <ac:spMk id="6" creationId="{62E331DD-FB86-B155-2AFE-703F05B5DBB0}"/>
          </ac:spMkLst>
        </pc:spChg>
        <pc:graphicFrameChg chg="mod">
          <ac:chgData name="Will Reilly" userId="e4e1240f-949b-4d98-b786-bf18610c0582" providerId="ADAL" clId="{9B7CE3CA-D281-46F8-B19E-9C240010E52A}" dt="2023-03-20T04:22:08.335" v="151" actId="1076"/>
          <ac:graphicFrameMkLst>
            <pc:docMk/>
            <pc:sldMk cId="1729441447" sldId="301"/>
            <ac:graphicFrameMk id="3" creationId="{51BC3D18-0B20-8535-4D5E-E990847A0812}"/>
          </ac:graphicFrameMkLst>
        </pc:graphicFrameChg>
      </pc:sldChg>
      <pc:sldChg chg="delSp modSp mod">
        <pc:chgData name="Will Reilly" userId="e4e1240f-949b-4d98-b786-bf18610c0582" providerId="ADAL" clId="{9B7CE3CA-D281-46F8-B19E-9C240010E52A}" dt="2023-03-29T04:15:49.429" v="1001" actId="255"/>
        <pc:sldMkLst>
          <pc:docMk/>
          <pc:sldMk cId="45824952" sldId="302"/>
        </pc:sldMkLst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45824952" sldId="302"/>
            <ac:spMk id="3" creationId="{10A3F2B5-5C11-9A6B-D6D5-A37677815B41}"/>
          </ac:spMkLst>
        </pc:spChg>
        <pc:spChg chg="mod">
          <ac:chgData name="Will Reilly" userId="e4e1240f-949b-4d98-b786-bf18610c0582" providerId="ADAL" clId="{9B7CE3CA-D281-46F8-B19E-9C240010E52A}" dt="2023-03-20T04:28:53.261" v="329" actId="1076"/>
          <ac:spMkLst>
            <pc:docMk/>
            <pc:sldMk cId="45824952" sldId="302"/>
            <ac:spMk id="5" creationId="{5327288C-6DE1-487B-9B81-4B051F2DCF61}"/>
          </ac:spMkLst>
        </pc:spChg>
        <pc:spChg chg="mod">
          <ac:chgData name="Will Reilly" userId="e4e1240f-949b-4d98-b786-bf18610c0582" providerId="ADAL" clId="{9B7CE3CA-D281-46F8-B19E-9C240010E52A}" dt="2023-03-29T04:15:49.429" v="1001" actId="255"/>
          <ac:spMkLst>
            <pc:docMk/>
            <pc:sldMk cId="45824952" sldId="302"/>
            <ac:spMk id="6" creationId="{EC68C7AA-2A34-257A-9575-4DB6F790BB9B}"/>
          </ac:spMkLst>
        </pc:spChg>
        <pc:graphicFrameChg chg="mod">
          <ac:chgData name="Will Reilly" userId="e4e1240f-949b-4d98-b786-bf18610c0582" providerId="ADAL" clId="{9B7CE3CA-D281-46F8-B19E-9C240010E52A}" dt="2023-03-20T04:22:20.443" v="153" actId="1076"/>
          <ac:graphicFrameMkLst>
            <pc:docMk/>
            <pc:sldMk cId="45824952" sldId="302"/>
            <ac:graphicFrameMk id="4" creationId="{D62702CB-64A3-8932-E6C5-F9C71BA7ADCB}"/>
          </ac:graphicFrameMkLst>
        </pc:graphicFrameChg>
      </pc:sldChg>
      <pc:sldChg chg="addSp delSp modSp mod">
        <pc:chgData name="Will Reilly" userId="e4e1240f-949b-4d98-b786-bf18610c0582" providerId="ADAL" clId="{9B7CE3CA-D281-46F8-B19E-9C240010E52A}" dt="2023-03-29T04:16:16.851" v="1010" actId="255"/>
        <pc:sldMkLst>
          <pc:docMk/>
          <pc:sldMk cId="236780182" sldId="303"/>
        </pc:sldMkLst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236780182" sldId="303"/>
            <ac:spMk id="4" creationId="{21AB7D6E-0B17-31C9-B2C9-CBEE11CAE69A}"/>
          </ac:spMkLst>
        </pc:spChg>
        <pc:spChg chg="mod">
          <ac:chgData name="Will Reilly" userId="e4e1240f-949b-4d98-b786-bf18610c0582" providerId="ADAL" clId="{9B7CE3CA-D281-46F8-B19E-9C240010E52A}" dt="2023-03-29T04:16:16.851" v="1010" actId="255"/>
          <ac:spMkLst>
            <pc:docMk/>
            <pc:sldMk cId="236780182" sldId="303"/>
            <ac:spMk id="5" creationId="{30C17C7D-A728-E5B3-5CB8-D57D4083B841}"/>
          </ac:spMkLst>
        </pc:spChg>
        <pc:spChg chg="del">
          <ac:chgData name="Will Reilly" userId="e4e1240f-949b-4d98-b786-bf18610c0582" providerId="ADAL" clId="{9B7CE3CA-D281-46F8-B19E-9C240010E52A}" dt="2023-03-20T04:26:50.216" v="271" actId="478"/>
          <ac:spMkLst>
            <pc:docMk/>
            <pc:sldMk cId="236780182" sldId="303"/>
            <ac:spMk id="5" creationId="{5327288C-6DE1-487B-9B81-4B051F2DCF61}"/>
          </ac:spMkLst>
        </pc:spChg>
        <pc:spChg chg="add mod">
          <ac:chgData name="Will Reilly" userId="e4e1240f-949b-4d98-b786-bf18610c0582" providerId="ADAL" clId="{9B7CE3CA-D281-46F8-B19E-9C240010E52A}" dt="2023-03-20T04:29:18.841" v="330" actId="1076"/>
          <ac:spMkLst>
            <pc:docMk/>
            <pc:sldMk cId="236780182" sldId="303"/>
            <ac:spMk id="6" creationId="{67A786B3-17E7-59D6-C676-B9E32179FAF9}"/>
          </ac:spMkLst>
        </pc:spChg>
        <pc:graphicFrameChg chg="mod">
          <ac:chgData name="Will Reilly" userId="e4e1240f-949b-4d98-b786-bf18610c0582" providerId="ADAL" clId="{9B7CE3CA-D281-46F8-B19E-9C240010E52A}" dt="2023-03-20T04:22:55.216" v="159" actId="1076"/>
          <ac:graphicFrameMkLst>
            <pc:docMk/>
            <pc:sldMk cId="236780182" sldId="303"/>
            <ac:graphicFrameMk id="3" creationId="{1AC95DA2-AB9C-BE1D-D06A-0056AF402411}"/>
          </ac:graphicFrameMkLst>
        </pc:graphicFrameChg>
      </pc:sldChg>
      <pc:sldChg chg="addSp delSp modSp add mod">
        <pc:chgData name="Will Reilly" userId="e4e1240f-949b-4d98-b786-bf18610c0582" providerId="ADAL" clId="{9B7CE3CA-D281-46F8-B19E-9C240010E52A}" dt="2023-03-29T04:13:16.678" v="966" actId="255"/>
        <pc:sldMkLst>
          <pc:docMk/>
          <pc:sldMk cId="1862632654" sldId="304"/>
        </pc:sldMkLst>
        <pc:spChg chg="mod">
          <ac:chgData name="Will Reilly" userId="e4e1240f-949b-4d98-b786-bf18610c0582" providerId="ADAL" clId="{9B7CE3CA-D281-46F8-B19E-9C240010E52A}" dt="2023-03-22T02:22:27.793" v="719" actId="20577"/>
          <ac:spMkLst>
            <pc:docMk/>
            <pc:sldMk cId="1862632654" sldId="304"/>
            <ac:spMk id="2" creationId="{3F51F5C2-3458-4841-AF47-72793F8FE1B8}"/>
          </ac:spMkLst>
        </pc:spChg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1862632654" sldId="304"/>
            <ac:spMk id="3" creationId="{860E20A1-3BC0-BDDC-BE6B-0B57D2F526EF}"/>
          </ac:spMkLst>
        </pc:spChg>
        <pc:spChg chg="add del mod">
          <ac:chgData name="Will Reilly" userId="e4e1240f-949b-4d98-b786-bf18610c0582" providerId="ADAL" clId="{9B7CE3CA-D281-46F8-B19E-9C240010E52A}" dt="2023-03-22T04:08:20.104" v="743" actId="478"/>
          <ac:spMkLst>
            <pc:docMk/>
            <pc:sldMk cId="1862632654" sldId="304"/>
            <ac:spMk id="3" creationId="{EE09C6DE-4C5E-1D83-3DD8-5DFF4F09680D}"/>
          </ac:spMkLst>
        </pc:spChg>
        <pc:spChg chg="mod">
          <ac:chgData name="Will Reilly" userId="e4e1240f-949b-4d98-b786-bf18610c0582" providerId="ADAL" clId="{9B7CE3CA-D281-46F8-B19E-9C240010E52A}" dt="2023-03-29T04:13:16.678" v="966" actId="255"/>
          <ac:spMkLst>
            <pc:docMk/>
            <pc:sldMk cId="1862632654" sldId="304"/>
            <ac:spMk id="4" creationId="{6799B1FB-A007-ABDC-CADD-CFD6B30098CB}"/>
          </ac:spMkLst>
        </pc:spChg>
        <pc:spChg chg="add mod">
          <ac:chgData name="Will Reilly" userId="e4e1240f-949b-4d98-b786-bf18610c0582" providerId="ADAL" clId="{9B7CE3CA-D281-46F8-B19E-9C240010E52A}" dt="2023-03-22T02:22:39.567" v="721" actId="14100"/>
          <ac:spMkLst>
            <pc:docMk/>
            <pc:sldMk cId="1862632654" sldId="304"/>
            <ac:spMk id="5" creationId="{B1F859B1-1CEE-7024-B443-AF0A77FE6070}"/>
          </ac:spMkLst>
        </pc:spChg>
        <pc:spChg chg="add mod">
          <ac:chgData name="Will Reilly" userId="e4e1240f-949b-4d98-b786-bf18610c0582" providerId="ADAL" clId="{9B7CE3CA-D281-46F8-B19E-9C240010E52A}" dt="2023-03-22T02:22:53.982" v="726" actId="20577"/>
          <ac:spMkLst>
            <pc:docMk/>
            <pc:sldMk cId="1862632654" sldId="304"/>
            <ac:spMk id="6" creationId="{E24D15D6-9D20-F204-FCE3-3A02F650C435}"/>
          </ac:spMkLst>
        </pc:spChg>
        <pc:graphicFrameChg chg="add del mod modGraphic">
          <ac:chgData name="Will Reilly" userId="e4e1240f-949b-4d98-b786-bf18610c0582" providerId="ADAL" clId="{9B7CE3CA-D281-46F8-B19E-9C240010E52A}" dt="2023-03-20T04:49:57.701" v="567" actId="478"/>
          <ac:graphicFrameMkLst>
            <pc:docMk/>
            <pc:sldMk cId="1862632654" sldId="304"/>
            <ac:graphicFrameMk id="3" creationId="{FDEE44CB-1141-C8D8-A580-E40DC52B207B}"/>
          </ac:graphicFrameMkLst>
        </pc:graphicFrameChg>
        <pc:graphicFrameChg chg="add del mod modGraphic">
          <ac:chgData name="Will Reilly" userId="e4e1240f-949b-4d98-b786-bf18610c0582" providerId="ADAL" clId="{9B7CE3CA-D281-46F8-B19E-9C240010E52A}" dt="2023-03-22T02:20:53.448" v="669" actId="478"/>
          <ac:graphicFrameMkLst>
            <pc:docMk/>
            <pc:sldMk cId="1862632654" sldId="304"/>
            <ac:graphicFrameMk id="4" creationId="{8877B147-24DF-2B50-8795-D81F3AB1BBFC}"/>
          </ac:graphicFrameMkLst>
        </pc:graphicFrameChg>
        <pc:graphicFrameChg chg="del modGraphic">
          <ac:chgData name="Will Reilly" userId="e4e1240f-949b-4d98-b786-bf18610c0582" providerId="ADAL" clId="{9B7CE3CA-D281-46F8-B19E-9C240010E52A}" dt="2023-03-20T04:39:44.864" v="491" actId="478"/>
          <ac:graphicFrameMkLst>
            <pc:docMk/>
            <pc:sldMk cId="1862632654" sldId="304"/>
            <ac:graphicFrameMk id="5" creationId="{F7430C93-01F1-4044-923F-2FACF504535D}"/>
          </ac:graphicFrameMkLst>
        </pc:graphicFrameChg>
      </pc:sldChg>
      <pc:sldChg chg="delSp modSp add mod ord">
        <pc:chgData name="Will Reilly" userId="e4e1240f-949b-4d98-b786-bf18610c0582" providerId="ADAL" clId="{9B7CE3CA-D281-46F8-B19E-9C240010E52A}" dt="2023-03-29T04:17:26.809" v="1019" actId="6549"/>
        <pc:sldMkLst>
          <pc:docMk/>
          <pc:sldMk cId="941827610" sldId="305"/>
        </pc:sldMkLst>
        <pc:spChg chg="mod">
          <ac:chgData name="Will Reilly" userId="e4e1240f-949b-4d98-b786-bf18610c0582" providerId="ADAL" clId="{9B7CE3CA-D281-46F8-B19E-9C240010E52A}" dt="2023-03-29T04:17:26.809" v="1019" actId="6549"/>
          <ac:spMkLst>
            <pc:docMk/>
            <pc:sldMk cId="941827610" sldId="305"/>
            <ac:spMk id="2" creationId="{3F51F5C2-3458-4841-AF47-72793F8FE1B8}"/>
          </ac:spMkLst>
        </pc:spChg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941827610" sldId="305"/>
            <ac:spMk id="3" creationId="{73BD7651-AD7F-F393-7C7D-14252B20BC94}"/>
          </ac:spMkLst>
        </pc:spChg>
        <pc:spChg chg="mod">
          <ac:chgData name="Will Reilly" userId="e4e1240f-949b-4d98-b786-bf18610c0582" providerId="ADAL" clId="{9B7CE3CA-D281-46F8-B19E-9C240010E52A}" dt="2023-03-29T04:13:22.489" v="967" actId="14100"/>
          <ac:spMkLst>
            <pc:docMk/>
            <pc:sldMk cId="941827610" sldId="305"/>
            <ac:spMk id="5" creationId="{43D23349-953F-1502-ECE1-442A0E5BC7D1}"/>
          </ac:spMkLst>
        </pc:spChg>
        <pc:graphicFrameChg chg="mod modGraphic">
          <ac:chgData name="Will Reilly" userId="e4e1240f-949b-4d98-b786-bf18610c0582" providerId="ADAL" clId="{9B7CE3CA-D281-46F8-B19E-9C240010E52A}" dt="2023-03-22T02:23:17.443" v="730" actId="14100"/>
          <ac:graphicFrameMkLst>
            <pc:docMk/>
            <pc:sldMk cId="941827610" sldId="305"/>
            <ac:graphicFrameMk id="4" creationId="{8877B147-24DF-2B50-8795-D81F3AB1BBFC}"/>
          </ac:graphicFrameMkLst>
        </pc:graphicFrameChg>
      </pc:sldChg>
      <pc:sldChg chg="addSp delSp modSp add mod">
        <pc:chgData name="Will Reilly" userId="e4e1240f-949b-4d98-b786-bf18610c0582" providerId="ADAL" clId="{9B7CE3CA-D281-46F8-B19E-9C240010E52A}" dt="2023-03-29T04:17:17.518" v="1018" actId="6549"/>
        <pc:sldMkLst>
          <pc:docMk/>
          <pc:sldMk cId="491173221" sldId="306"/>
        </pc:sldMkLst>
        <pc:spChg chg="mod">
          <ac:chgData name="Will Reilly" userId="e4e1240f-949b-4d98-b786-bf18610c0582" providerId="ADAL" clId="{9B7CE3CA-D281-46F8-B19E-9C240010E52A}" dt="2023-03-29T04:17:17.518" v="1018" actId="6549"/>
          <ac:spMkLst>
            <pc:docMk/>
            <pc:sldMk cId="491173221" sldId="306"/>
            <ac:spMk id="2" creationId="{3F51F5C2-3458-4841-AF47-72793F8FE1B8}"/>
          </ac:spMkLst>
        </pc:spChg>
        <pc:spChg chg="del">
          <ac:chgData name="Will Reilly" userId="e4e1240f-949b-4d98-b786-bf18610c0582" providerId="ADAL" clId="{9B7CE3CA-D281-46F8-B19E-9C240010E52A}" dt="2023-03-29T04:12:02.645" v="960"/>
          <ac:spMkLst>
            <pc:docMk/>
            <pc:sldMk cId="491173221" sldId="306"/>
            <ac:spMk id="3" creationId="{AAD65C8B-1CD3-DA92-F74F-2BC681A82304}"/>
          </ac:spMkLst>
        </pc:spChg>
        <pc:spChg chg="del">
          <ac:chgData name="Will Reilly" userId="e4e1240f-949b-4d98-b786-bf18610c0582" providerId="ADAL" clId="{9B7CE3CA-D281-46F8-B19E-9C240010E52A}" dt="2023-03-22T04:08:23.764" v="744" actId="478"/>
          <ac:spMkLst>
            <pc:docMk/>
            <pc:sldMk cId="491173221" sldId="306"/>
            <ac:spMk id="3" creationId="{EE09C6DE-4C5E-1D83-3DD8-5DFF4F09680D}"/>
          </ac:spMkLst>
        </pc:spChg>
        <pc:spChg chg="mod">
          <ac:chgData name="Will Reilly" userId="e4e1240f-949b-4d98-b786-bf18610c0582" providerId="ADAL" clId="{9B7CE3CA-D281-46F8-B19E-9C240010E52A}" dt="2023-03-29T04:13:46.600" v="974" actId="255"/>
          <ac:spMkLst>
            <pc:docMk/>
            <pc:sldMk cId="491173221" sldId="306"/>
            <ac:spMk id="5" creationId="{21F39EEE-403A-A54D-EDD4-AFFC7EA3C1FA}"/>
          </ac:spMkLst>
        </pc:spChg>
        <pc:spChg chg="del">
          <ac:chgData name="Will Reilly" userId="e4e1240f-949b-4d98-b786-bf18610c0582" providerId="ADAL" clId="{9B7CE3CA-D281-46F8-B19E-9C240010E52A}" dt="2023-03-22T04:07:56.531" v="738" actId="478"/>
          <ac:spMkLst>
            <pc:docMk/>
            <pc:sldMk cId="491173221" sldId="306"/>
            <ac:spMk id="5" creationId="{B1F859B1-1CEE-7024-B443-AF0A77FE6070}"/>
          </ac:spMkLst>
        </pc:spChg>
        <pc:spChg chg="del">
          <ac:chgData name="Will Reilly" userId="e4e1240f-949b-4d98-b786-bf18610c0582" providerId="ADAL" clId="{9B7CE3CA-D281-46F8-B19E-9C240010E52A}" dt="2023-03-22T04:07:54.055" v="737" actId="478"/>
          <ac:spMkLst>
            <pc:docMk/>
            <pc:sldMk cId="491173221" sldId="306"/>
            <ac:spMk id="6" creationId="{E24D15D6-9D20-F204-FCE3-3A02F650C435}"/>
          </ac:spMkLst>
        </pc:spChg>
        <pc:graphicFrameChg chg="add mod">
          <ac:chgData name="Will Reilly" userId="e4e1240f-949b-4d98-b786-bf18610c0582" providerId="ADAL" clId="{9B7CE3CA-D281-46F8-B19E-9C240010E52A}" dt="2023-03-22T04:16:52.614" v="914" actId="208"/>
          <ac:graphicFrameMkLst>
            <pc:docMk/>
            <pc:sldMk cId="491173221" sldId="306"/>
            <ac:graphicFrameMk id="4" creationId="{ABE6B4A8-4992-4D9A-AFE0-DEB3A9E1EF9F}"/>
          </ac:graphicFrameMkLst>
        </pc:graphicFrameChg>
        <pc:graphicFrameChg chg="add mod">
          <ac:chgData name="Will Reilly" userId="e4e1240f-949b-4d98-b786-bf18610c0582" providerId="ADAL" clId="{9B7CE3CA-D281-46F8-B19E-9C240010E52A}" dt="2023-03-29T04:17:01.383" v="1017" actId="20577"/>
          <ac:graphicFrameMkLst>
            <pc:docMk/>
            <pc:sldMk cId="491173221" sldId="306"/>
            <ac:graphicFrameMk id="7" creationId="{BE453DF0-D3A9-76B9-3068-3C971B4F1BB7}"/>
          </ac:graphicFrameMkLst>
        </pc:graphicFrameChg>
      </pc:sldChg>
      <pc:sldMasterChg chg="setBg modSldLayout">
        <pc:chgData name="Will Reilly" userId="e4e1240f-949b-4d98-b786-bf18610c0582" providerId="ADAL" clId="{9B7CE3CA-D281-46F8-B19E-9C240010E52A}" dt="2023-03-29T04:27:59.801" v="1040"/>
        <pc:sldMasterMkLst>
          <pc:docMk/>
          <pc:sldMasterMk cId="1858286783" sldId="2147483699"/>
        </pc:sldMasterMkLst>
        <pc:sldLayoutChg chg="setBg">
          <pc:chgData name="Will Reilly" userId="e4e1240f-949b-4d98-b786-bf18610c0582" providerId="ADAL" clId="{9B7CE3CA-D281-46F8-B19E-9C240010E52A}" dt="2023-03-29T04:27:59.801" v="1040"/>
          <pc:sldLayoutMkLst>
            <pc:docMk/>
            <pc:sldMasterMk cId="1858286783" sldId="2147483699"/>
            <pc:sldLayoutMk cId="1555861691" sldId="2147483650"/>
          </pc:sldLayoutMkLst>
        </pc:sldLayoutChg>
        <pc:sldLayoutChg chg="setBg">
          <pc:chgData name="Will Reilly" userId="e4e1240f-949b-4d98-b786-bf18610c0582" providerId="ADAL" clId="{9B7CE3CA-D281-46F8-B19E-9C240010E52A}" dt="2023-03-29T04:27:59.801" v="1040"/>
          <pc:sldLayoutMkLst>
            <pc:docMk/>
            <pc:sldMasterMk cId="1858286783" sldId="2147483699"/>
            <pc:sldLayoutMk cId="3839948403" sldId="2147483700"/>
          </pc:sldLayoutMkLst>
        </pc:sldLayoutChg>
        <pc:sldLayoutChg chg="addSp delSp modSp mod setBg">
          <pc:chgData name="Will Reilly" userId="e4e1240f-949b-4d98-b786-bf18610c0582" providerId="ADAL" clId="{9B7CE3CA-D281-46F8-B19E-9C240010E52A}" dt="2023-03-29T04:27:59.801" v="1040"/>
          <pc:sldLayoutMkLst>
            <pc:docMk/>
            <pc:sldMasterMk cId="1858286783" sldId="2147483699"/>
            <pc:sldLayoutMk cId="3147916526" sldId="2147483701"/>
          </pc:sldLayoutMkLst>
          <pc:picChg chg="add del mod">
            <ac:chgData name="Will Reilly" userId="e4e1240f-949b-4d98-b786-bf18610c0582" providerId="ADAL" clId="{9B7CE3CA-D281-46F8-B19E-9C240010E52A}" dt="2023-03-29T04:27:58.903" v="1039"/>
            <ac:picMkLst>
              <pc:docMk/>
              <pc:sldMasterMk cId="1858286783" sldId="2147483699"/>
              <pc:sldLayoutMk cId="3147916526" sldId="2147483701"/>
              <ac:picMk id="7" creationId="{E3290D0C-4C87-7304-1FAF-26AFB195EC3A}"/>
            </ac:picMkLst>
          </pc:picChg>
        </pc:sldLayoutChg>
        <pc:sldLayoutChg chg="setBg">
          <pc:chgData name="Will Reilly" userId="e4e1240f-949b-4d98-b786-bf18610c0582" providerId="ADAL" clId="{9B7CE3CA-D281-46F8-B19E-9C240010E52A}" dt="2023-03-29T04:27:59.801" v="1040"/>
          <pc:sldLayoutMkLst>
            <pc:docMk/>
            <pc:sldMasterMk cId="1858286783" sldId="2147483699"/>
            <pc:sldLayoutMk cId="3080363490" sldId="2147483702"/>
          </pc:sldLayoutMkLst>
        </pc:sldLayoutChg>
        <pc:sldLayoutChg chg="setBg">
          <pc:chgData name="Will Reilly" userId="e4e1240f-949b-4d98-b786-bf18610c0582" providerId="ADAL" clId="{9B7CE3CA-D281-46F8-B19E-9C240010E52A}" dt="2023-03-29T04:27:59.801" v="1040"/>
          <pc:sldLayoutMkLst>
            <pc:docMk/>
            <pc:sldMasterMk cId="1858286783" sldId="2147483699"/>
            <pc:sldLayoutMk cId="926891227" sldId="2147483703"/>
          </pc:sldLayoutMkLst>
        </pc:sldLayoutChg>
        <pc:sldLayoutChg chg="setBg">
          <pc:chgData name="Will Reilly" userId="e4e1240f-949b-4d98-b786-bf18610c0582" providerId="ADAL" clId="{9B7CE3CA-D281-46F8-B19E-9C240010E52A}" dt="2023-03-29T04:27:59.801" v="1040"/>
          <pc:sldLayoutMkLst>
            <pc:docMk/>
            <pc:sldMasterMk cId="1858286783" sldId="2147483699"/>
            <pc:sldLayoutMk cId="3333371137" sldId="2147483704"/>
          </pc:sldLayoutMkLst>
        </pc:sldLayoutChg>
        <pc:sldLayoutChg chg="setBg">
          <pc:chgData name="Will Reilly" userId="e4e1240f-949b-4d98-b786-bf18610c0582" providerId="ADAL" clId="{9B7CE3CA-D281-46F8-B19E-9C240010E52A}" dt="2023-03-29T04:27:59.801" v="1040"/>
          <pc:sldLayoutMkLst>
            <pc:docMk/>
            <pc:sldMasterMk cId="1858286783" sldId="2147483699"/>
            <pc:sldLayoutMk cId="3329865875" sldId="2147483705"/>
          </pc:sldLayoutMkLst>
        </pc:sldLayoutChg>
        <pc:sldLayoutChg chg="setBg">
          <pc:chgData name="Will Reilly" userId="e4e1240f-949b-4d98-b786-bf18610c0582" providerId="ADAL" clId="{9B7CE3CA-D281-46F8-B19E-9C240010E52A}" dt="2023-03-29T04:27:59.801" v="1040"/>
          <pc:sldLayoutMkLst>
            <pc:docMk/>
            <pc:sldMasterMk cId="1858286783" sldId="2147483699"/>
            <pc:sldLayoutMk cId="1564334344" sldId="2147483706"/>
          </pc:sldLayoutMkLst>
        </pc:sldLayoutChg>
        <pc:sldLayoutChg chg="setBg">
          <pc:chgData name="Will Reilly" userId="e4e1240f-949b-4d98-b786-bf18610c0582" providerId="ADAL" clId="{9B7CE3CA-D281-46F8-B19E-9C240010E52A}" dt="2023-03-29T04:27:59.801" v="1040"/>
          <pc:sldLayoutMkLst>
            <pc:docMk/>
            <pc:sldMasterMk cId="1858286783" sldId="2147483699"/>
            <pc:sldLayoutMk cId="550329737" sldId="2147483707"/>
          </pc:sldLayoutMkLst>
        </pc:sldLayoutChg>
        <pc:sldLayoutChg chg="setBg">
          <pc:chgData name="Will Reilly" userId="e4e1240f-949b-4d98-b786-bf18610c0582" providerId="ADAL" clId="{9B7CE3CA-D281-46F8-B19E-9C240010E52A}" dt="2023-03-29T04:27:59.801" v="1040"/>
          <pc:sldLayoutMkLst>
            <pc:docMk/>
            <pc:sldMasterMk cId="1858286783" sldId="2147483699"/>
            <pc:sldLayoutMk cId="4049091847" sldId="2147483708"/>
          </pc:sldLayoutMkLst>
        </pc:sldLayoutChg>
        <pc:sldLayoutChg chg="setBg">
          <pc:chgData name="Will Reilly" userId="e4e1240f-949b-4d98-b786-bf18610c0582" providerId="ADAL" clId="{9B7CE3CA-D281-46F8-B19E-9C240010E52A}" dt="2023-03-29T04:27:59.801" v="1040"/>
          <pc:sldLayoutMkLst>
            <pc:docMk/>
            <pc:sldMasterMk cId="1858286783" sldId="2147483699"/>
            <pc:sldLayoutMk cId="1560943846" sldId="2147483709"/>
          </pc:sldLayoutMkLst>
        </pc:sldLayoutChg>
        <pc:sldLayoutChg chg="setBg">
          <pc:chgData name="Will Reilly" userId="e4e1240f-949b-4d98-b786-bf18610c0582" providerId="ADAL" clId="{9B7CE3CA-D281-46F8-B19E-9C240010E52A}" dt="2023-03-29T04:27:59.801" v="1040"/>
          <pc:sldLayoutMkLst>
            <pc:docMk/>
            <pc:sldMasterMk cId="1858286783" sldId="2147483699"/>
            <pc:sldLayoutMk cId="1624285849" sldId="2147483710"/>
          </pc:sldLayoutMkLst>
        </pc:sldLayoutChg>
        <pc:sldLayoutChg chg="setBg">
          <pc:chgData name="Will Reilly" userId="e4e1240f-949b-4d98-b786-bf18610c0582" providerId="ADAL" clId="{9B7CE3CA-D281-46F8-B19E-9C240010E52A}" dt="2023-03-29T04:27:59.801" v="1040"/>
          <pc:sldLayoutMkLst>
            <pc:docMk/>
            <pc:sldMasterMk cId="1858286783" sldId="2147483699"/>
            <pc:sldLayoutMk cId="2352176252" sldId="2147483711"/>
          </pc:sldLayoutMkLst>
        </pc:sldLayoutChg>
      </pc:sldMasterChg>
      <pc:sldMasterChg chg="addSp delSp modSp new del mod setBg addSldLayout delSldLayout modSldLayout">
        <pc:chgData name="Will Reilly" userId="e4e1240f-949b-4d98-b786-bf18610c0582" providerId="ADAL" clId="{9B7CE3CA-D281-46F8-B19E-9C240010E52A}" dt="2023-03-29T04:28:03.198" v="1043" actId="6938"/>
        <pc:sldMasterMkLst>
          <pc:docMk/>
          <pc:sldMasterMk cId="1454413121" sldId="2147483712"/>
        </pc:sldMasterMkLst>
        <pc:picChg chg="add del mod">
          <ac:chgData name="Will Reilly" userId="e4e1240f-949b-4d98-b786-bf18610c0582" providerId="ADAL" clId="{9B7CE3CA-D281-46F8-B19E-9C240010E52A}" dt="2023-03-29T04:28:01.998" v="1042"/>
          <ac:picMkLst>
            <pc:docMk/>
            <pc:sldMasterMk cId="1454413121" sldId="2147483712"/>
            <ac:picMk id="7" creationId="{5B53DB44-F462-DB7C-1340-E0C82F22FB1A}"/>
          </ac:picMkLst>
        </pc:picChg>
        <pc:sldLayoutChg chg="new del replId setBg">
          <pc:chgData name="Will Reilly" userId="e4e1240f-949b-4d98-b786-bf18610c0582" providerId="ADAL" clId="{9B7CE3CA-D281-46F8-B19E-9C240010E52A}" dt="2023-03-29T04:28:03.198" v="1043" actId="6938"/>
          <pc:sldLayoutMkLst>
            <pc:docMk/>
            <pc:sldMasterMk cId="1454413121" sldId="2147483712"/>
            <pc:sldLayoutMk cId="1580075275" sldId="2147483713"/>
          </pc:sldLayoutMkLst>
        </pc:sldLayoutChg>
        <pc:sldLayoutChg chg="new del replId setBg">
          <pc:chgData name="Will Reilly" userId="e4e1240f-949b-4d98-b786-bf18610c0582" providerId="ADAL" clId="{9B7CE3CA-D281-46F8-B19E-9C240010E52A}" dt="2023-03-29T04:28:03.198" v="1043" actId="6938"/>
          <pc:sldLayoutMkLst>
            <pc:docMk/>
            <pc:sldMasterMk cId="1454413121" sldId="2147483712"/>
            <pc:sldLayoutMk cId="2811990566" sldId="2147483714"/>
          </pc:sldLayoutMkLst>
        </pc:sldLayoutChg>
        <pc:sldLayoutChg chg="new del replId setBg">
          <pc:chgData name="Will Reilly" userId="e4e1240f-949b-4d98-b786-bf18610c0582" providerId="ADAL" clId="{9B7CE3CA-D281-46F8-B19E-9C240010E52A}" dt="2023-03-29T04:28:03.198" v="1043" actId="6938"/>
          <pc:sldLayoutMkLst>
            <pc:docMk/>
            <pc:sldMasterMk cId="1454413121" sldId="2147483712"/>
            <pc:sldLayoutMk cId="956141258" sldId="2147483715"/>
          </pc:sldLayoutMkLst>
        </pc:sldLayoutChg>
        <pc:sldLayoutChg chg="new del replId setBg">
          <pc:chgData name="Will Reilly" userId="e4e1240f-949b-4d98-b786-bf18610c0582" providerId="ADAL" clId="{9B7CE3CA-D281-46F8-B19E-9C240010E52A}" dt="2023-03-29T04:28:03.198" v="1043" actId="6938"/>
          <pc:sldLayoutMkLst>
            <pc:docMk/>
            <pc:sldMasterMk cId="1454413121" sldId="2147483712"/>
            <pc:sldLayoutMk cId="4251943250" sldId="2147483716"/>
          </pc:sldLayoutMkLst>
        </pc:sldLayoutChg>
        <pc:sldLayoutChg chg="new del replId setBg">
          <pc:chgData name="Will Reilly" userId="e4e1240f-949b-4d98-b786-bf18610c0582" providerId="ADAL" clId="{9B7CE3CA-D281-46F8-B19E-9C240010E52A}" dt="2023-03-29T04:28:03.198" v="1043" actId="6938"/>
          <pc:sldLayoutMkLst>
            <pc:docMk/>
            <pc:sldMasterMk cId="1454413121" sldId="2147483712"/>
            <pc:sldLayoutMk cId="2045057006" sldId="2147483717"/>
          </pc:sldLayoutMkLst>
        </pc:sldLayoutChg>
        <pc:sldLayoutChg chg="new del replId setBg">
          <pc:chgData name="Will Reilly" userId="e4e1240f-949b-4d98-b786-bf18610c0582" providerId="ADAL" clId="{9B7CE3CA-D281-46F8-B19E-9C240010E52A}" dt="2023-03-29T04:28:03.198" v="1043" actId="6938"/>
          <pc:sldLayoutMkLst>
            <pc:docMk/>
            <pc:sldMasterMk cId="1454413121" sldId="2147483712"/>
            <pc:sldLayoutMk cId="3750073703" sldId="2147483718"/>
          </pc:sldLayoutMkLst>
        </pc:sldLayoutChg>
        <pc:sldLayoutChg chg="new del replId setBg">
          <pc:chgData name="Will Reilly" userId="e4e1240f-949b-4d98-b786-bf18610c0582" providerId="ADAL" clId="{9B7CE3CA-D281-46F8-B19E-9C240010E52A}" dt="2023-03-29T04:28:03.198" v="1043" actId="6938"/>
          <pc:sldLayoutMkLst>
            <pc:docMk/>
            <pc:sldMasterMk cId="1454413121" sldId="2147483712"/>
            <pc:sldLayoutMk cId="2180146854" sldId="2147483719"/>
          </pc:sldLayoutMkLst>
        </pc:sldLayoutChg>
        <pc:sldLayoutChg chg="new del replId setBg">
          <pc:chgData name="Will Reilly" userId="e4e1240f-949b-4d98-b786-bf18610c0582" providerId="ADAL" clId="{9B7CE3CA-D281-46F8-B19E-9C240010E52A}" dt="2023-03-29T04:28:03.198" v="1043" actId="6938"/>
          <pc:sldLayoutMkLst>
            <pc:docMk/>
            <pc:sldMasterMk cId="1454413121" sldId="2147483712"/>
            <pc:sldLayoutMk cId="1646796456" sldId="2147483720"/>
          </pc:sldLayoutMkLst>
        </pc:sldLayoutChg>
        <pc:sldLayoutChg chg="new del replId setBg">
          <pc:chgData name="Will Reilly" userId="e4e1240f-949b-4d98-b786-bf18610c0582" providerId="ADAL" clId="{9B7CE3CA-D281-46F8-B19E-9C240010E52A}" dt="2023-03-29T04:28:03.198" v="1043" actId="6938"/>
          <pc:sldLayoutMkLst>
            <pc:docMk/>
            <pc:sldMasterMk cId="1454413121" sldId="2147483712"/>
            <pc:sldLayoutMk cId="389441437" sldId="2147483721"/>
          </pc:sldLayoutMkLst>
        </pc:sldLayoutChg>
        <pc:sldLayoutChg chg="new del replId setBg">
          <pc:chgData name="Will Reilly" userId="e4e1240f-949b-4d98-b786-bf18610c0582" providerId="ADAL" clId="{9B7CE3CA-D281-46F8-B19E-9C240010E52A}" dt="2023-03-29T04:28:03.198" v="1043" actId="6938"/>
          <pc:sldLayoutMkLst>
            <pc:docMk/>
            <pc:sldMasterMk cId="1454413121" sldId="2147483712"/>
            <pc:sldLayoutMk cId="630055173" sldId="2147483722"/>
          </pc:sldLayoutMkLst>
        </pc:sldLayoutChg>
        <pc:sldLayoutChg chg="new del replId setBg">
          <pc:chgData name="Will Reilly" userId="e4e1240f-949b-4d98-b786-bf18610c0582" providerId="ADAL" clId="{9B7CE3CA-D281-46F8-B19E-9C240010E52A}" dt="2023-03-29T04:28:03.198" v="1043" actId="6938"/>
          <pc:sldLayoutMkLst>
            <pc:docMk/>
            <pc:sldMasterMk cId="1454413121" sldId="2147483712"/>
            <pc:sldLayoutMk cId="184614706" sldId="214748372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944717847769032E-2"/>
          <c:y val="5.5646950908588504E-2"/>
          <c:w val="0.91930528215223095"/>
          <c:h val="0.893228387728998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Scores</c:v>
                </c:pt>
              </c:strCache>
            </c:strRef>
          </c:tx>
          <c:spPr>
            <a:ln w="28575" cap="rnd">
              <a:solidFill>
                <a:srgbClr val="F2632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26322"/>
              </a:solidFill>
              <a:ln w="9525">
                <a:solidFill>
                  <a:srgbClr val="F26322"/>
                </a:solidFill>
              </a:ln>
              <a:effectLst/>
            </c:spPr>
          </c:marker>
          <c:cat>
            <c:strRef>
              <c:f>Sheet1!$A$2:$A$29</c:f>
              <c:strCache>
                <c:ptCount val="28"/>
                <c:pt idx="0">
                  <c:v>Participating</c:v>
                </c:pt>
                <c:pt idx="1">
                  <c:v>Participating</c:v>
                </c:pt>
                <c:pt idx="2">
                  <c:v>Participating</c:v>
                </c:pt>
                <c:pt idx="3">
                  <c:v>Participating</c:v>
                </c:pt>
                <c:pt idx="4">
                  <c:v>Participating</c:v>
                </c:pt>
                <c:pt idx="5">
                  <c:v>Participating</c:v>
                </c:pt>
                <c:pt idx="6">
                  <c:v>Participating</c:v>
                </c:pt>
                <c:pt idx="7">
                  <c:v>Participating</c:v>
                </c:pt>
                <c:pt idx="8">
                  <c:v>Participating</c:v>
                </c:pt>
                <c:pt idx="9">
                  <c:v>Participating</c:v>
                </c:pt>
                <c:pt idx="10">
                  <c:v>Participating</c:v>
                </c:pt>
                <c:pt idx="11">
                  <c:v>Participating</c:v>
                </c:pt>
                <c:pt idx="12">
                  <c:v>Participating</c:v>
                </c:pt>
                <c:pt idx="13">
                  <c:v>Participating</c:v>
                </c:pt>
                <c:pt idx="14">
                  <c:v>Participating</c:v>
                </c:pt>
                <c:pt idx="15">
                  <c:v>Participating</c:v>
                </c:pt>
                <c:pt idx="16">
                  <c:v>Participating</c:v>
                </c:pt>
                <c:pt idx="17">
                  <c:v>Bronze</c:v>
                </c:pt>
                <c:pt idx="18">
                  <c:v>Bronze</c:v>
                </c:pt>
                <c:pt idx="19">
                  <c:v>Bronze</c:v>
                </c:pt>
                <c:pt idx="20">
                  <c:v>Bronze</c:v>
                </c:pt>
                <c:pt idx="21">
                  <c:v>Bronze</c:v>
                </c:pt>
                <c:pt idx="22">
                  <c:v>Bronze</c:v>
                </c:pt>
                <c:pt idx="23">
                  <c:v>Silver</c:v>
                </c:pt>
                <c:pt idx="24">
                  <c:v>Silver</c:v>
                </c:pt>
                <c:pt idx="25">
                  <c:v>Gold</c:v>
                </c:pt>
                <c:pt idx="26">
                  <c:v>Gold</c:v>
                </c:pt>
                <c:pt idx="27">
                  <c:v>Gold</c:v>
                </c:pt>
              </c:strCache>
            </c:strRef>
          </c:cat>
          <c:val>
            <c:numRef>
              <c:f>Sheet1!$B$2:$B$29</c:f>
              <c:numCache>
                <c:formatCode>0</c:formatCode>
                <c:ptCount val="28"/>
                <c:pt idx="0">
                  <c:v>2</c:v>
                </c:pt>
                <c:pt idx="1">
                  <c:v>3</c:v>
                </c:pt>
                <c:pt idx="2">
                  <c:v>10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  <c:pt idx="6">
                  <c:v>24</c:v>
                </c:pt>
                <c:pt idx="7">
                  <c:v>25</c:v>
                </c:pt>
                <c:pt idx="8">
                  <c:v>29</c:v>
                </c:pt>
                <c:pt idx="9">
                  <c:v>37</c:v>
                </c:pt>
                <c:pt idx="10">
                  <c:v>37</c:v>
                </c:pt>
                <c:pt idx="11">
                  <c:v>37</c:v>
                </c:pt>
                <c:pt idx="12">
                  <c:v>39</c:v>
                </c:pt>
                <c:pt idx="13">
                  <c:v>40</c:v>
                </c:pt>
                <c:pt idx="14">
                  <c:v>43</c:v>
                </c:pt>
                <c:pt idx="15">
                  <c:v>50</c:v>
                </c:pt>
                <c:pt idx="16">
                  <c:v>50</c:v>
                </c:pt>
                <c:pt idx="17">
                  <c:v>58</c:v>
                </c:pt>
                <c:pt idx="18">
                  <c:v>59</c:v>
                </c:pt>
                <c:pt idx="19">
                  <c:v>61</c:v>
                </c:pt>
                <c:pt idx="20">
                  <c:v>64</c:v>
                </c:pt>
                <c:pt idx="21">
                  <c:v>66</c:v>
                </c:pt>
                <c:pt idx="22">
                  <c:v>70</c:v>
                </c:pt>
                <c:pt idx="23">
                  <c:v>79</c:v>
                </c:pt>
                <c:pt idx="24">
                  <c:v>82</c:v>
                </c:pt>
                <c:pt idx="25">
                  <c:v>90</c:v>
                </c:pt>
                <c:pt idx="26">
                  <c:v>92</c:v>
                </c:pt>
                <c:pt idx="27">
                  <c:v>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68F-4503-A2D9-0F280EF72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551648"/>
        <c:axId val="12454537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Tier break point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2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868F-4503-A2D9-0F280EF7294E}"/>
              </c:ext>
            </c:extLst>
          </c:dPt>
          <c:dPt>
            <c:idx val="25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68F-4503-A2D9-0F280EF7294E}"/>
              </c:ext>
            </c:extLst>
          </c:dPt>
          <c:cat>
            <c:strRef>
              <c:f>Sheet1!$A$2:$A$29</c:f>
              <c:strCache>
                <c:ptCount val="28"/>
                <c:pt idx="0">
                  <c:v>Participating</c:v>
                </c:pt>
                <c:pt idx="1">
                  <c:v>Participating</c:v>
                </c:pt>
                <c:pt idx="2">
                  <c:v>Participating</c:v>
                </c:pt>
                <c:pt idx="3">
                  <c:v>Participating</c:v>
                </c:pt>
                <c:pt idx="4">
                  <c:v>Participating</c:v>
                </c:pt>
                <c:pt idx="5">
                  <c:v>Participating</c:v>
                </c:pt>
                <c:pt idx="6">
                  <c:v>Participating</c:v>
                </c:pt>
                <c:pt idx="7">
                  <c:v>Participating</c:v>
                </c:pt>
                <c:pt idx="8">
                  <c:v>Participating</c:v>
                </c:pt>
                <c:pt idx="9">
                  <c:v>Participating</c:v>
                </c:pt>
                <c:pt idx="10">
                  <c:v>Participating</c:v>
                </c:pt>
                <c:pt idx="11">
                  <c:v>Participating</c:v>
                </c:pt>
                <c:pt idx="12">
                  <c:v>Participating</c:v>
                </c:pt>
                <c:pt idx="13">
                  <c:v>Participating</c:v>
                </c:pt>
                <c:pt idx="14">
                  <c:v>Participating</c:v>
                </c:pt>
                <c:pt idx="15">
                  <c:v>Participating</c:v>
                </c:pt>
                <c:pt idx="16">
                  <c:v>Participating</c:v>
                </c:pt>
                <c:pt idx="17">
                  <c:v>Bronze</c:v>
                </c:pt>
                <c:pt idx="18">
                  <c:v>Bronze</c:v>
                </c:pt>
                <c:pt idx="19">
                  <c:v>Bronze</c:v>
                </c:pt>
                <c:pt idx="20">
                  <c:v>Bronze</c:v>
                </c:pt>
                <c:pt idx="21">
                  <c:v>Bronze</c:v>
                </c:pt>
                <c:pt idx="22">
                  <c:v>Bronze</c:v>
                </c:pt>
                <c:pt idx="23">
                  <c:v>Silver</c:v>
                </c:pt>
                <c:pt idx="24">
                  <c:v>Silver</c:v>
                </c:pt>
                <c:pt idx="25">
                  <c:v>Gold</c:v>
                </c:pt>
                <c:pt idx="26">
                  <c:v>Gold</c:v>
                </c:pt>
                <c:pt idx="27">
                  <c:v>Gold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17">
                  <c:v>58</c:v>
                </c:pt>
                <c:pt idx="23">
                  <c:v>79</c:v>
                </c:pt>
                <c:pt idx="25">
                  <c:v>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868F-4503-A2D9-0F280EF72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803728"/>
        <c:axId val="818812912"/>
      </c:lineChart>
      <c:catAx>
        <c:axId val="12455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545376"/>
        <c:crosses val="autoZero"/>
        <c:auto val="1"/>
        <c:lblAlgn val="ctr"/>
        <c:lblOffset val="100"/>
        <c:noMultiLvlLbl val="0"/>
      </c:catAx>
      <c:valAx>
        <c:axId val="12454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51648"/>
        <c:crosses val="autoZero"/>
        <c:crossBetween val="between"/>
      </c:valAx>
      <c:valAx>
        <c:axId val="818812912"/>
        <c:scaling>
          <c:orientation val="minMax"/>
          <c:max val="80"/>
        </c:scaling>
        <c:delete val="1"/>
        <c:axPos val="r"/>
        <c:numFmt formatCode="General" sourceLinked="1"/>
        <c:majorTickMark val="out"/>
        <c:minorTickMark val="none"/>
        <c:tickLblPos val="nextTo"/>
        <c:crossAx val="818803728"/>
        <c:crosses val="max"/>
        <c:crossBetween val="between"/>
      </c:valAx>
      <c:catAx>
        <c:axId val="818803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8812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0416666666666667E-2"/>
          <c:y val="0.18019743837986255"/>
          <c:w val="0.22366748687664043"/>
          <c:h val="0.20624057644388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270603-40F7-455F-AA37-2A0FE93C2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13B946-FCA0-4441-BA55-8913E467ADAC}">
      <dgm:prSet/>
      <dgm:spPr/>
      <dgm:t>
        <a:bodyPr/>
        <a:lstStyle/>
        <a:p>
          <a:r>
            <a:rPr lang="en-US"/>
            <a:t>National benchmarking instrument for LGBTQ inclusive service provision in Australia</a:t>
          </a:r>
        </a:p>
      </dgm:t>
    </dgm:pt>
    <dgm:pt modelId="{683D14FD-28A4-4526-8D04-16DE538D7E52}" type="parTrans" cxnId="{0E22902A-9D32-4788-94C6-9B6D15038693}">
      <dgm:prSet/>
      <dgm:spPr/>
      <dgm:t>
        <a:bodyPr/>
        <a:lstStyle/>
        <a:p>
          <a:endParaRPr lang="en-US"/>
        </a:p>
      </dgm:t>
    </dgm:pt>
    <dgm:pt modelId="{987A92EC-D9A3-49B5-BE6E-143E05936892}" type="sibTrans" cxnId="{0E22902A-9D32-4788-94C6-9B6D15038693}">
      <dgm:prSet/>
      <dgm:spPr/>
      <dgm:t>
        <a:bodyPr/>
        <a:lstStyle/>
        <a:p>
          <a:endParaRPr lang="en-US"/>
        </a:p>
      </dgm:t>
    </dgm:pt>
    <dgm:pt modelId="{951570ED-CE64-47FE-856A-6945817A2A19}">
      <dgm:prSet/>
      <dgm:spPr/>
      <dgm:t>
        <a:bodyPr/>
        <a:lstStyle/>
        <a:p>
          <a:r>
            <a:rPr lang="en-US"/>
            <a:t>Evidence-based instrument that assesses each submission against a comprehensive rubric, enabling the determination of current, shifting and leading practice annually</a:t>
          </a:r>
        </a:p>
      </dgm:t>
    </dgm:pt>
    <dgm:pt modelId="{ED4973AB-AAA8-4516-B7B3-52E6D17F32A2}" type="parTrans" cxnId="{45B382B4-C049-4B7D-8686-4FAD77075742}">
      <dgm:prSet/>
      <dgm:spPr/>
      <dgm:t>
        <a:bodyPr/>
        <a:lstStyle/>
        <a:p>
          <a:endParaRPr lang="en-US"/>
        </a:p>
      </dgm:t>
    </dgm:pt>
    <dgm:pt modelId="{6CC453C7-8ACD-40DF-8D86-44725B8B0D88}" type="sibTrans" cxnId="{45B382B4-C049-4B7D-8686-4FAD77075742}">
      <dgm:prSet/>
      <dgm:spPr/>
      <dgm:t>
        <a:bodyPr/>
        <a:lstStyle/>
        <a:p>
          <a:endParaRPr lang="en-US"/>
        </a:p>
      </dgm:t>
    </dgm:pt>
    <dgm:pt modelId="{4CB25002-BDF0-49D6-8128-BEDA437726B0}">
      <dgm:prSet/>
      <dgm:spPr/>
      <dgm:t>
        <a:bodyPr/>
        <a:lstStyle/>
        <a:p>
          <a:r>
            <a:rPr lang="en-US"/>
            <a:t>Provide clear guidelines in getting started with or progressing work in LGBTQ inclusive service provision for both staff (within their agencies) and service users, regardless of how they identify</a:t>
          </a:r>
        </a:p>
      </dgm:t>
    </dgm:pt>
    <dgm:pt modelId="{2C6DAA3E-ECA5-4A07-A329-73D0195CF6BF}" type="parTrans" cxnId="{E822007E-3E02-43FA-BE5E-15746F25C7EB}">
      <dgm:prSet/>
      <dgm:spPr/>
      <dgm:t>
        <a:bodyPr/>
        <a:lstStyle/>
        <a:p>
          <a:endParaRPr lang="en-US"/>
        </a:p>
      </dgm:t>
    </dgm:pt>
    <dgm:pt modelId="{9D7CDCDC-1985-46D9-8D09-F0F2EBA8208D}" type="sibTrans" cxnId="{E822007E-3E02-43FA-BE5E-15746F25C7EB}">
      <dgm:prSet/>
      <dgm:spPr/>
      <dgm:t>
        <a:bodyPr/>
        <a:lstStyle/>
        <a:p>
          <a:endParaRPr lang="en-US"/>
        </a:p>
      </dgm:t>
    </dgm:pt>
    <dgm:pt modelId="{6B33F4B7-027A-4B1A-B324-34E79E55944C}">
      <dgm:prSet/>
      <dgm:spPr/>
      <dgm:t>
        <a:bodyPr/>
        <a:lstStyle/>
        <a:p>
          <a:r>
            <a:rPr lang="en-US"/>
            <a:t>Tool for service providers to measure progress on internal initiatives validated by external, independent and confidential assessment</a:t>
          </a:r>
        </a:p>
      </dgm:t>
    </dgm:pt>
    <dgm:pt modelId="{88AA826B-AC63-442A-8060-B8BFFE460DD2}" type="parTrans" cxnId="{AA35B4D1-991F-4127-9F33-84712C629124}">
      <dgm:prSet/>
      <dgm:spPr/>
      <dgm:t>
        <a:bodyPr/>
        <a:lstStyle/>
        <a:p>
          <a:endParaRPr lang="en-US"/>
        </a:p>
      </dgm:t>
    </dgm:pt>
    <dgm:pt modelId="{A8D6C30B-3B42-44B0-8309-532D3BB4B23E}" type="sibTrans" cxnId="{AA35B4D1-991F-4127-9F33-84712C629124}">
      <dgm:prSet/>
      <dgm:spPr/>
      <dgm:t>
        <a:bodyPr/>
        <a:lstStyle/>
        <a:p>
          <a:endParaRPr lang="en-US"/>
        </a:p>
      </dgm:t>
    </dgm:pt>
    <dgm:pt modelId="{57EDB291-BAD2-4D2C-8AB5-E78BB52F680F}">
      <dgm:prSet/>
      <dgm:spPr/>
      <dgm:t>
        <a:bodyPr/>
        <a:lstStyle/>
        <a:p>
          <a:r>
            <a:rPr lang="en-US"/>
            <a:t>Tool for service providers to benchmark work against industry, sector and other service providers within the same tier</a:t>
          </a:r>
        </a:p>
      </dgm:t>
    </dgm:pt>
    <dgm:pt modelId="{A4B0D2D2-4836-44E6-8189-B89F19375538}" type="parTrans" cxnId="{0A8E0138-0814-487A-A3B9-7D02E26C7159}">
      <dgm:prSet/>
      <dgm:spPr/>
      <dgm:t>
        <a:bodyPr/>
        <a:lstStyle/>
        <a:p>
          <a:endParaRPr lang="en-US"/>
        </a:p>
      </dgm:t>
    </dgm:pt>
    <dgm:pt modelId="{671F0A74-0262-40B5-9D78-679D335FA7AA}" type="sibTrans" cxnId="{0A8E0138-0814-487A-A3B9-7D02E26C7159}">
      <dgm:prSet/>
      <dgm:spPr/>
      <dgm:t>
        <a:bodyPr/>
        <a:lstStyle/>
        <a:p>
          <a:endParaRPr lang="en-US"/>
        </a:p>
      </dgm:t>
    </dgm:pt>
    <dgm:pt modelId="{0A4BF71F-FB13-4D43-9465-04674B31393A}">
      <dgm:prSet/>
      <dgm:spPr/>
      <dgm:t>
        <a:bodyPr/>
        <a:lstStyle/>
        <a:p>
          <a:r>
            <a:rPr lang="en-US"/>
            <a:t>Valuable input into strategy and planning</a:t>
          </a:r>
        </a:p>
      </dgm:t>
    </dgm:pt>
    <dgm:pt modelId="{85FE2E48-8E16-4CD4-9EB5-D819BD35CE79}" type="parTrans" cxnId="{2BF78494-4BA9-4EC4-B738-66B38BD1CF4C}">
      <dgm:prSet/>
      <dgm:spPr/>
      <dgm:t>
        <a:bodyPr/>
        <a:lstStyle/>
        <a:p>
          <a:endParaRPr lang="en-US"/>
        </a:p>
      </dgm:t>
    </dgm:pt>
    <dgm:pt modelId="{AB21A52C-EFB1-4580-A1BA-6CEF94A6E4CD}" type="sibTrans" cxnId="{2BF78494-4BA9-4EC4-B738-66B38BD1CF4C}">
      <dgm:prSet/>
      <dgm:spPr/>
      <dgm:t>
        <a:bodyPr/>
        <a:lstStyle/>
        <a:p>
          <a:endParaRPr lang="en-US"/>
        </a:p>
      </dgm:t>
    </dgm:pt>
    <dgm:pt modelId="{AF0E2BD0-54A1-43D8-916F-757954DF7AA7}">
      <dgm:prSet/>
      <dgm:spPr/>
      <dgm:t>
        <a:bodyPr/>
        <a:lstStyle/>
        <a:p>
          <a:r>
            <a:rPr lang="en-US"/>
            <a:t>Developed and assessed by Australia’s not-for-profit organisational support program for LGBTQ-inclusion</a:t>
          </a:r>
        </a:p>
      </dgm:t>
    </dgm:pt>
    <dgm:pt modelId="{59F59ABA-3EFB-4F90-9979-7AF63F19CEE6}" type="parTrans" cxnId="{EC9497D4-F52F-40A2-A154-9AA6FAEF76F9}">
      <dgm:prSet/>
      <dgm:spPr/>
      <dgm:t>
        <a:bodyPr/>
        <a:lstStyle/>
        <a:p>
          <a:endParaRPr lang="en-US"/>
        </a:p>
      </dgm:t>
    </dgm:pt>
    <dgm:pt modelId="{9AC10FAC-2F3C-442D-A5B8-23466E0000EF}" type="sibTrans" cxnId="{EC9497D4-F52F-40A2-A154-9AA6FAEF76F9}">
      <dgm:prSet/>
      <dgm:spPr/>
      <dgm:t>
        <a:bodyPr/>
        <a:lstStyle/>
        <a:p>
          <a:endParaRPr lang="en-US"/>
        </a:p>
      </dgm:t>
    </dgm:pt>
    <dgm:pt modelId="{2A7238C2-9FBC-407A-91C7-F8014D26F92A}" type="pres">
      <dgm:prSet presAssocID="{E9270603-40F7-455F-AA37-2A0FE93C2C56}" presName="diagram" presStyleCnt="0">
        <dgm:presLayoutVars>
          <dgm:dir/>
          <dgm:resizeHandles val="exact"/>
        </dgm:presLayoutVars>
      </dgm:prSet>
      <dgm:spPr/>
    </dgm:pt>
    <dgm:pt modelId="{D24EF5F3-5824-46FA-8245-93D4F13245D1}" type="pres">
      <dgm:prSet presAssocID="{E813B946-FCA0-4441-BA55-8913E467ADAC}" presName="node" presStyleLbl="node1" presStyleIdx="0" presStyleCnt="7">
        <dgm:presLayoutVars>
          <dgm:bulletEnabled val="1"/>
        </dgm:presLayoutVars>
      </dgm:prSet>
      <dgm:spPr/>
    </dgm:pt>
    <dgm:pt modelId="{CF160F8F-02F8-4F95-8716-458B5E3D4DA4}" type="pres">
      <dgm:prSet presAssocID="{987A92EC-D9A3-49B5-BE6E-143E05936892}" presName="sibTrans" presStyleCnt="0"/>
      <dgm:spPr/>
    </dgm:pt>
    <dgm:pt modelId="{E19B60F9-E67F-4055-A966-1BB490E690BA}" type="pres">
      <dgm:prSet presAssocID="{951570ED-CE64-47FE-856A-6945817A2A19}" presName="node" presStyleLbl="node1" presStyleIdx="1" presStyleCnt="7">
        <dgm:presLayoutVars>
          <dgm:bulletEnabled val="1"/>
        </dgm:presLayoutVars>
      </dgm:prSet>
      <dgm:spPr/>
    </dgm:pt>
    <dgm:pt modelId="{4246D573-4F08-47F7-B019-3D4D85DB113D}" type="pres">
      <dgm:prSet presAssocID="{6CC453C7-8ACD-40DF-8D86-44725B8B0D88}" presName="sibTrans" presStyleCnt="0"/>
      <dgm:spPr/>
    </dgm:pt>
    <dgm:pt modelId="{71116BD8-3A75-441E-9441-1A3FA0F23BE6}" type="pres">
      <dgm:prSet presAssocID="{4CB25002-BDF0-49D6-8128-BEDA437726B0}" presName="node" presStyleLbl="node1" presStyleIdx="2" presStyleCnt="7">
        <dgm:presLayoutVars>
          <dgm:bulletEnabled val="1"/>
        </dgm:presLayoutVars>
      </dgm:prSet>
      <dgm:spPr/>
    </dgm:pt>
    <dgm:pt modelId="{9F1D27B5-D1A3-49E4-80EB-07F096407CDD}" type="pres">
      <dgm:prSet presAssocID="{9D7CDCDC-1985-46D9-8D09-F0F2EBA8208D}" presName="sibTrans" presStyleCnt="0"/>
      <dgm:spPr/>
    </dgm:pt>
    <dgm:pt modelId="{05BAB4CB-042C-478D-AACC-7F189C3B2355}" type="pres">
      <dgm:prSet presAssocID="{6B33F4B7-027A-4B1A-B324-34E79E55944C}" presName="node" presStyleLbl="node1" presStyleIdx="3" presStyleCnt="7">
        <dgm:presLayoutVars>
          <dgm:bulletEnabled val="1"/>
        </dgm:presLayoutVars>
      </dgm:prSet>
      <dgm:spPr/>
    </dgm:pt>
    <dgm:pt modelId="{66382D6E-A903-49D0-B3EF-75185CF9880B}" type="pres">
      <dgm:prSet presAssocID="{A8D6C30B-3B42-44B0-8309-532D3BB4B23E}" presName="sibTrans" presStyleCnt="0"/>
      <dgm:spPr/>
    </dgm:pt>
    <dgm:pt modelId="{751723C9-5FC0-4C60-B1FC-B54EF4675331}" type="pres">
      <dgm:prSet presAssocID="{57EDB291-BAD2-4D2C-8AB5-E78BB52F680F}" presName="node" presStyleLbl="node1" presStyleIdx="4" presStyleCnt="7">
        <dgm:presLayoutVars>
          <dgm:bulletEnabled val="1"/>
        </dgm:presLayoutVars>
      </dgm:prSet>
      <dgm:spPr/>
    </dgm:pt>
    <dgm:pt modelId="{2C9AF5F9-3202-4654-802E-C9080753D45C}" type="pres">
      <dgm:prSet presAssocID="{671F0A74-0262-40B5-9D78-679D335FA7AA}" presName="sibTrans" presStyleCnt="0"/>
      <dgm:spPr/>
    </dgm:pt>
    <dgm:pt modelId="{EE2E785A-1FBC-4312-9BFD-CBE2B00ACD72}" type="pres">
      <dgm:prSet presAssocID="{0A4BF71F-FB13-4D43-9465-04674B31393A}" presName="node" presStyleLbl="node1" presStyleIdx="5" presStyleCnt="7">
        <dgm:presLayoutVars>
          <dgm:bulletEnabled val="1"/>
        </dgm:presLayoutVars>
      </dgm:prSet>
      <dgm:spPr/>
    </dgm:pt>
    <dgm:pt modelId="{773ACD39-AF1F-4FC4-978C-F3FFF0EEC338}" type="pres">
      <dgm:prSet presAssocID="{AB21A52C-EFB1-4580-A1BA-6CEF94A6E4CD}" presName="sibTrans" presStyleCnt="0"/>
      <dgm:spPr/>
    </dgm:pt>
    <dgm:pt modelId="{0CE7A3E4-6FB3-4951-AF57-975B7BF9AABB}" type="pres">
      <dgm:prSet presAssocID="{AF0E2BD0-54A1-43D8-916F-757954DF7AA7}" presName="node" presStyleLbl="node1" presStyleIdx="6" presStyleCnt="7">
        <dgm:presLayoutVars>
          <dgm:bulletEnabled val="1"/>
        </dgm:presLayoutVars>
      </dgm:prSet>
      <dgm:spPr/>
    </dgm:pt>
  </dgm:ptLst>
  <dgm:cxnLst>
    <dgm:cxn modelId="{23D36A0B-A122-4441-BC71-98AC80DB4F46}" type="presOf" srcId="{6B33F4B7-027A-4B1A-B324-34E79E55944C}" destId="{05BAB4CB-042C-478D-AACC-7F189C3B2355}" srcOrd="0" destOrd="0" presId="urn:microsoft.com/office/officeart/2005/8/layout/default"/>
    <dgm:cxn modelId="{0E22902A-9D32-4788-94C6-9B6D15038693}" srcId="{E9270603-40F7-455F-AA37-2A0FE93C2C56}" destId="{E813B946-FCA0-4441-BA55-8913E467ADAC}" srcOrd="0" destOrd="0" parTransId="{683D14FD-28A4-4526-8D04-16DE538D7E52}" sibTransId="{987A92EC-D9A3-49B5-BE6E-143E05936892}"/>
    <dgm:cxn modelId="{0A8E0138-0814-487A-A3B9-7D02E26C7159}" srcId="{E9270603-40F7-455F-AA37-2A0FE93C2C56}" destId="{57EDB291-BAD2-4D2C-8AB5-E78BB52F680F}" srcOrd="4" destOrd="0" parTransId="{A4B0D2D2-4836-44E6-8189-B89F19375538}" sibTransId="{671F0A74-0262-40B5-9D78-679D335FA7AA}"/>
    <dgm:cxn modelId="{C0244979-2330-4BF9-B5AF-08EBAF5048D3}" type="presOf" srcId="{E813B946-FCA0-4441-BA55-8913E467ADAC}" destId="{D24EF5F3-5824-46FA-8245-93D4F13245D1}" srcOrd="0" destOrd="0" presId="urn:microsoft.com/office/officeart/2005/8/layout/default"/>
    <dgm:cxn modelId="{5400AF7A-9151-4816-8ECA-1824791D067F}" type="presOf" srcId="{951570ED-CE64-47FE-856A-6945817A2A19}" destId="{E19B60F9-E67F-4055-A966-1BB490E690BA}" srcOrd="0" destOrd="0" presId="urn:microsoft.com/office/officeart/2005/8/layout/default"/>
    <dgm:cxn modelId="{E822007E-3E02-43FA-BE5E-15746F25C7EB}" srcId="{E9270603-40F7-455F-AA37-2A0FE93C2C56}" destId="{4CB25002-BDF0-49D6-8128-BEDA437726B0}" srcOrd="2" destOrd="0" parTransId="{2C6DAA3E-ECA5-4A07-A329-73D0195CF6BF}" sibTransId="{9D7CDCDC-1985-46D9-8D09-F0F2EBA8208D}"/>
    <dgm:cxn modelId="{AD02D881-4364-4267-A434-FA695135E137}" type="presOf" srcId="{AF0E2BD0-54A1-43D8-916F-757954DF7AA7}" destId="{0CE7A3E4-6FB3-4951-AF57-975B7BF9AABB}" srcOrd="0" destOrd="0" presId="urn:microsoft.com/office/officeart/2005/8/layout/default"/>
    <dgm:cxn modelId="{2BF78494-4BA9-4EC4-B738-66B38BD1CF4C}" srcId="{E9270603-40F7-455F-AA37-2A0FE93C2C56}" destId="{0A4BF71F-FB13-4D43-9465-04674B31393A}" srcOrd="5" destOrd="0" parTransId="{85FE2E48-8E16-4CD4-9EB5-D819BD35CE79}" sibTransId="{AB21A52C-EFB1-4580-A1BA-6CEF94A6E4CD}"/>
    <dgm:cxn modelId="{C69A12B0-F370-4BEB-9B1E-7BD8EA578A01}" type="presOf" srcId="{0A4BF71F-FB13-4D43-9465-04674B31393A}" destId="{EE2E785A-1FBC-4312-9BFD-CBE2B00ACD72}" srcOrd="0" destOrd="0" presId="urn:microsoft.com/office/officeart/2005/8/layout/default"/>
    <dgm:cxn modelId="{45B382B4-C049-4B7D-8686-4FAD77075742}" srcId="{E9270603-40F7-455F-AA37-2A0FE93C2C56}" destId="{951570ED-CE64-47FE-856A-6945817A2A19}" srcOrd="1" destOrd="0" parTransId="{ED4973AB-AAA8-4516-B7B3-52E6D17F32A2}" sibTransId="{6CC453C7-8ACD-40DF-8D86-44725B8B0D88}"/>
    <dgm:cxn modelId="{29EE33BB-CB4D-432F-BB94-5344DBA43F14}" type="presOf" srcId="{4CB25002-BDF0-49D6-8128-BEDA437726B0}" destId="{71116BD8-3A75-441E-9441-1A3FA0F23BE6}" srcOrd="0" destOrd="0" presId="urn:microsoft.com/office/officeart/2005/8/layout/default"/>
    <dgm:cxn modelId="{F27683C4-492A-4535-88E3-91CA2F92DC26}" type="presOf" srcId="{57EDB291-BAD2-4D2C-8AB5-E78BB52F680F}" destId="{751723C9-5FC0-4C60-B1FC-B54EF4675331}" srcOrd="0" destOrd="0" presId="urn:microsoft.com/office/officeart/2005/8/layout/default"/>
    <dgm:cxn modelId="{AA35B4D1-991F-4127-9F33-84712C629124}" srcId="{E9270603-40F7-455F-AA37-2A0FE93C2C56}" destId="{6B33F4B7-027A-4B1A-B324-34E79E55944C}" srcOrd="3" destOrd="0" parTransId="{88AA826B-AC63-442A-8060-B8BFFE460DD2}" sibTransId="{A8D6C30B-3B42-44B0-8309-532D3BB4B23E}"/>
    <dgm:cxn modelId="{EC9497D4-F52F-40A2-A154-9AA6FAEF76F9}" srcId="{E9270603-40F7-455F-AA37-2A0FE93C2C56}" destId="{AF0E2BD0-54A1-43D8-916F-757954DF7AA7}" srcOrd="6" destOrd="0" parTransId="{59F59ABA-3EFB-4F90-9979-7AF63F19CEE6}" sibTransId="{9AC10FAC-2F3C-442D-A5B8-23466E0000EF}"/>
    <dgm:cxn modelId="{985511EF-C170-45A6-9A5B-11215EBC4EB0}" type="presOf" srcId="{E9270603-40F7-455F-AA37-2A0FE93C2C56}" destId="{2A7238C2-9FBC-407A-91C7-F8014D26F92A}" srcOrd="0" destOrd="0" presId="urn:microsoft.com/office/officeart/2005/8/layout/default"/>
    <dgm:cxn modelId="{792FCA21-B241-4C90-B6D7-7B0F51C4EB73}" type="presParOf" srcId="{2A7238C2-9FBC-407A-91C7-F8014D26F92A}" destId="{D24EF5F3-5824-46FA-8245-93D4F13245D1}" srcOrd="0" destOrd="0" presId="urn:microsoft.com/office/officeart/2005/8/layout/default"/>
    <dgm:cxn modelId="{379AEE2A-976A-47B3-94F7-535C93E5AFF1}" type="presParOf" srcId="{2A7238C2-9FBC-407A-91C7-F8014D26F92A}" destId="{CF160F8F-02F8-4F95-8716-458B5E3D4DA4}" srcOrd="1" destOrd="0" presId="urn:microsoft.com/office/officeart/2005/8/layout/default"/>
    <dgm:cxn modelId="{A94361B6-5A74-491E-A717-8A7438ABCE9C}" type="presParOf" srcId="{2A7238C2-9FBC-407A-91C7-F8014D26F92A}" destId="{E19B60F9-E67F-4055-A966-1BB490E690BA}" srcOrd="2" destOrd="0" presId="urn:microsoft.com/office/officeart/2005/8/layout/default"/>
    <dgm:cxn modelId="{A9AA25EF-5CA3-4624-855B-C8DB1EBAB74B}" type="presParOf" srcId="{2A7238C2-9FBC-407A-91C7-F8014D26F92A}" destId="{4246D573-4F08-47F7-B019-3D4D85DB113D}" srcOrd="3" destOrd="0" presId="urn:microsoft.com/office/officeart/2005/8/layout/default"/>
    <dgm:cxn modelId="{A24A7437-827E-4539-926F-64AACB5DDD06}" type="presParOf" srcId="{2A7238C2-9FBC-407A-91C7-F8014D26F92A}" destId="{71116BD8-3A75-441E-9441-1A3FA0F23BE6}" srcOrd="4" destOrd="0" presId="urn:microsoft.com/office/officeart/2005/8/layout/default"/>
    <dgm:cxn modelId="{F39A11A8-81F9-4141-AAB8-0D2D50B4A1E3}" type="presParOf" srcId="{2A7238C2-9FBC-407A-91C7-F8014D26F92A}" destId="{9F1D27B5-D1A3-49E4-80EB-07F096407CDD}" srcOrd="5" destOrd="0" presId="urn:microsoft.com/office/officeart/2005/8/layout/default"/>
    <dgm:cxn modelId="{AE7EE5B2-E49A-4194-BE6F-100506108EDE}" type="presParOf" srcId="{2A7238C2-9FBC-407A-91C7-F8014D26F92A}" destId="{05BAB4CB-042C-478D-AACC-7F189C3B2355}" srcOrd="6" destOrd="0" presId="urn:microsoft.com/office/officeart/2005/8/layout/default"/>
    <dgm:cxn modelId="{90D019A4-0B91-4B28-8280-9838A597DB99}" type="presParOf" srcId="{2A7238C2-9FBC-407A-91C7-F8014D26F92A}" destId="{66382D6E-A903-49D0-B3EF-75185CF9880B}" srcOrd="7" destOrd="0" presId="urn:microsoft.com/office/officeart/2005/8/layout/default"/>
    <dgm:cxn modelId="{F823EF49-846D-497F-BA52-91A4A9A65AA7}" type="presParOf" srcId="{2A7238C2-9FBC-407A-91C7-F8014D26F92A}" destId="{751723C9-5FC0-4C60-B1FC-B54EF4675331}" srcOrd="8" destOrd="0" presId="urn:microsoft.com/office/officeart/2005/8/layout/default"/>
    <dgm:cxn modelId="{6FE562C0-DA62-4B8D-A368-998A4662ECEB}" type="presParOf" srcId="{2A7238C2-9FBC-407A-91C7-F8014D26F92A}" destId="{2C9AF5F9-3202-4654-802E-C9080753D45C}" srcOrd="9" destOrd="0" presId="urn:microsoft.com/office/officeart/2005/8/layout/default"/>
    <dgm:cxn modelId="{DFABDF23-BD52-4D47-BEE9-323F56C21522}" type="presParOf" srcId="{2A7238C2-9FBC-407A-91C7-F8014D26F92A}" destId="{EE2E785A-1FBC-4312-9BFD-CBE2B00ACD72}" srcOrd="10" destOrd="0" presId="urn:microsoft.com/office/officeart/2005/8/layout/default"/>
    <dgm:cxn modelId="{75928575-F2A5-4470-B6B4-97AB097BD5F5}" type="presParOf" srcId="{2A7238C2-9FBC-407A-91C7-F8014D26F92A}" destId="{773ACD39-AF1F-4FC4-978C-F3FFF0EEC338}" srcOrd="11" destOrd="0" presId="urn:microsoft.com/office/officeart/2005/8/layout/default"/>
    <dgm:cxn modelId="{3FC55898-0406-4336-A577-112B3574F457}" type="presParOf" srcId="{2A7238C2-9FBC-407A-91C7-F8014D26F92A}" destId="{0CE7A3E4-6FB3-4951-AF57-975B7BF9AAB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A401C2-3B77-46EE-BB86-60F00B89E9DE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3A1B9C6A-99FE-4050-85CE-F17F5FC40D92}">
      <dgm:prSet phldrT="[Text]" custT="1"/>
      <dgm:spPr>
        <a:xfrm>
          <a:off x="0" y="1113"/>
          <a:ext cx="1047215" cy="535715"/>
        </a:xfrm>
        <a:prstGeom prst="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Top 10% </a:t>
          </a:r>
          <a:br>
            <a:rPr lang="en-A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A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Gold 90 pts+   </a:t>
          </a:r>
        </a:p>
      </dgm:t>
    </dgm:pt>
    <dgm:pt modelId="{C7B5B544-270D-4FA4-B3FB-479CA6367261}" type="parTrans" cxnId="{BEE78458-A2C1-4944-BFC4-D48E2D4F5CB9}">
      <dgm:prSet/>
      <dgm:spPr/>
      <dgm:t>
        <a:bodyPr/>
        <a:lstStyle/>
        <a:p>
          <a:endParaRPr lang="en-AU" sz="1100"/>
        </a:p>
      </dgm:t>
    </dgm:pt>
    <dgm:pt modelId="{86E72847-D778-41D6-A063-57F35056B3E6}" type="sibTrans" cxnId="{BEE78458-A2C1-4944-BFC4-D48E2D4F5CB9}">
      <dgm:prSet/>
      <dgm:spPr/>
      <dgm:t>
        <a:bodyPr/>
        <a:lstStyle/>
        <a:p>
          <a:endParaRPr lang="en-AU" sz="1100"/>
        </a:p>
      </dgm:t>
    </dgm:pt>
    <dgm:pt modelId="{0FD1964E-8287-4893-9A65-2B5B0D35B188}">
      <dgm:prSet phldrT="[Text]" custT="1"/>
      <dgm:spPr>
        <a:xfrm>
          <a:off x="0" y="570460"/>
          <a:ext cx="1047215" cy="535715"/>
        </a:xfrm>
        <a:prstGeom prst="rect">
          <a:avLst/>
        </a:prstGeom>
        <a:solidFill>
          <a:sysClr val="window" lastClr="FFFFFF">
            <a:lumMod val="8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Next 10+% Silver 79 pts+</a:t>
          </a:r>
        </a:p>
      </dgm:t>
    </dgm:pt>
    <dgm:pt modelId="{4061E0FA-4F75-4C4F-A07C-310ED3A85D49}" type="parTrans" cxnId="{E68FAF6B-89CE-480B-BB3F-39ABF4D71420}">
      <dgm:prSet/>
      <dgm:spPr/>
      <dgm:t>
        <a:bodyPr/>
        <a:lstStyle/>
        <a:p>
          <a:endParaRPr lang="en-AU" sz="1100"/>
        </a:p>
      </dgm:t>
    </dgm:pt>
    <dgm:pt modelId="{50C22660-215D-4045-B21F-F44054291D13}" type="sibTrans" cxnId="{E68FAF6B-89CE-480B-BB3F-39ABF4D71420}">
      <dgm:prSet/>
      <dgm:spPr/>
      <dgm:t>
        <a:bodyPr/>
        <a:lstStyle/>
        <a:p>
          <a:endParaRPr lang="en-AU" sz="1100"/>
        </a:p>
      </dgm:t>
    </dgm:pt>
    <dgm:pt modelId="{AA86F7E5-C77D-4BF2-8F65-5F134B8EF30C}">
      <dgm:prSet phldrT="[Text]" custT="1"/>
      <dgm:spPr>
        <a:xfrm>
          <a:off x="0" y="1126115"/>
          <a:ext cx="1047215" cy="535715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Next 20+%</a:t>
          </a:r>
          <a:br>
            <a:rPr lang="en-A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AU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Bronze 58 pts+</a:t>
          </a:r>
        </a:p>
      </dgm:t>
    </dgm:pt>
    <dgm:pt modelId="{8B71415F-9922-42DE-AE0B-57715CC14B66}" type="parTrans" cxnId="{9ADCCF43-017B-47A6-AD4B-1AF362AC9331}">
      <dgm:prSet/>
      <dgm:spPr/>
      <dgm:t>
        <a:bodyPr/>
        <a:lstStyle/>
        <a:p>
          <a:endParaRPr lang="en-AU" sz="1100"/>
        </a:p>
      </dgm:t>
    </dgm:pt>
    <dgm:pt modelId="{3C4BE4BA-0285-45B4-BC57-E19D9F9A8F69}" type="sibTrans" cxnId="{9ADCCF43-017B-47A6-AD4B-1AF362AC9331}">
      <dgm:prSet/>
      <dgm:spPr/>
      <dgm:t>
        <a:bodyPr/>
        <a:lstStyle/>
        <a:p>
          <a:endParaRPr lang="en-AU" sz="1100"/>
        </a:p>
      </dgm:t>
    </dgm:pt>
    <dgm:pt modelId="{B0BF79C2-2DC9-407F-AAEC-E7EDF7D6C1BF}">
      <dgm:prSet custT="1"/>
      <dgm:spPr>
        <a:xfrm>
          <a:off x="1" y="1688616"/>
          <a:ext cx="1047212" cy="53571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A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Participating</a:t>
          </a:r>
        </a:p>
      </dgm:t>
    </dgm:pt>
    <dgm:pt modelId="{3CB5A461-59C9-489F-AA0D-193420AE6B2F}" type="parTrans" cxnId="{0D109DCF-4A48-4524-9A57-A3C5F0AE66B0}">
      <dgm:prSet/>
      <dgm:spPr/>
      <dgm:t>
        <a:bodyPr/>
        <a:lstStyle/>
        <a:p>
          <a:endParaRPr lang="en-AU"/>
        </a:p>
      </dgm:t>
    </dgm:pt>
    <dgm:pt modelId="{3B8A8233-D445-47ED-B2DE-047542B48872}" type="sibTrans" cxnId="{0D109DCF-4A48-4524-9A57-A3C5F0AE66B0}">
      <dgm:prSet/>
      <dgm:spPr/>
      <dgm:t>
        <a:bodyPr/>
        <a:lstStyle/>
        <a:p>
          <a:endParaRPr lang="en-AU"/>
        </a:p>
      </dgm:t>
    </dgm:pt>
    <dgm:pt modelId="{C251C786-51D1-484B-81C0-AFEF6F1533D6}" type="pres">
      <dgm:prSet presAssocID="{A2A401C2-3B77-46EE-BB86-60F00B89E9DE}" presName="Name0" presStyleCnt="0">
        <dgm:presLayoutVars>
          <dgm:resizeHandles/>
        </dgm:presLayoutVars>
      </dgm:prSet>
      <dgm:spPr/>
    </dgm:pt>
    <dgm:pt modelId="{9C42C425-DCFA-40AE-B234-5FE2CFF621BD}" type="pres">
      <dgm:prSet presAssocID="{3A1B9C6A-99FE-4050-85CE-F17F5FC40D92}" presName="text" presStyleLbl="node1" presStyleIdx="0" presStyleCnt="4" custScaleX="142362">
        <dgm:presLayoutVars>
          <dgm:bulletEnabled val="1"/>
        </dgm:presLayoutVars>
      </dgm:prSet>
      <dgm:spPr/>
    </dgm:pt>
    <dgm:pt modelId="{3F729AAB-CEC4-4F71-A70B-330879CCF9BF}" type="pres">
      <dgm:prSet presAssocID="{86E72847-D778-41D6-A063-57F35056B3E6}" presName="space" presStyleCnt="0"/>
      <dgm:spPr/>
    </dgm:pt>
    <dgm:pt modelId="{1F6ACD01-D1BF-41AD-A845-4E7129705D22}" type="pres">
      <dgm:prSet presAssocID="{0FD1964E-8287-4893-9A65-2B5B0D35B188}" presName="text" presStyleLbl="node1" presStyleIdx="1" presStyleCnt="4" custScaleX="145447" custScaleY="95546" custLinFactNeighborX="-1543" custLinFactNeighborY="25558">
        <dgm:presLayoutVars>
          <dgm:bulletEnabled val="1"/>
        </dgm:presLayoutVars>
      </dgm:prSet>
      <dgm:spPr/>
    </dgm:pt>
    <dgm:pt modelId="{15DE1805-763B-402D-A072-8DE25ED4D4E8}" type="pres">
      <dgm:prSet presAssocID="{50C22660-215D-4045-B21F-F44054291D13}" presName="space" presStyleCnt="0"/>
      <dgm:spPr/>
    </dgm:pt>
    <dgm:pt modelId="{9B0987D1-140A-4508-B1AE-49FBF096B5D4}" type="pres">
      <dgm:prSet presAssocID="{AA86F7E5-C77D-4BF2-8F65-5F134B8EF30C}" presName="text" presStyleLbl="node1" presStyleIdx="2" presStyleCnt="4" custScaleX="142361" custLinFactNeighborX="6837">
        <dgm:presLayoutVars>
          <dgm:bulletEnabled val="1"/>
        </dgm:presLayoutVars>
      </dgm:prSet>
      <dgm:spPr/>
    </dgm:pt>
    <dgm:pt modelId="{BFA71039-C8F9-467E-9B95-1951ECB334C0}" type="pres">
      <dgm:prSet presAssocID="{3C4BE4BA-0285-45B4-BC57-E19D9F9A8F69}" presName="space" presStyleCnt="0"/>
      <dgm:spPr/>
    </dgm:pt>
    <dgm:pt modelId="{D36C224F-19B0-4ED8-81C4-1DD51650919B}" type="pres">
      <dgm:prSet presAssocID="{B0BF79C2-2DC9-407F-AAEC-E7EDF7D6C1BF}" presName="text" presStyleLbl="node1" presStyleIdx="3" presStyleCnt="4" custScaleX="105779">
        <dgm:presLayoutVars>
          <dgm:bulletEnabled val="1"/>
        </dgm:presLayoutVars>
      </dgm:prSet>
      <dgm:spPr/>
    </dgm:pt>
  </dgm:ptLst>
  <dgm:cxnLst>
    <dgm:cxn modelId="{71B9980D-12F6-443B-87E3-927507589AE6}" type="presOf" srcId="{A2A401C2-3B77-46EE-BB86-60F00B89E9DE}" destId="{C251C786-51D1-484B-81C0-AFEF6F1533D6}" srcOrd="0" destOrd="0" presId="urn:diagrams.loki3.com/VaryingWidthList"/>
    <dgm:cxn modelId="{B78F2D36-2D03-492C-BAF0-81A388829774}" type="presOf" srcId="{B0BF79C2-2DC9-407F-AAEC-E7EDF7D6C1BF}" destId="{D36C224F-19B0-4ED8-81C4-1DD51650919B}" srcOrd="0" destOrd="0" presId="urn:diagrams.loki3.com/VaryingWidthList"/>
    <dgm:cxn modelId="{9ADCCF43-017B-47A6-AD4B-1AF362AC9331}" srcId="{A2A401C2-3B77-46EE-BB86-60F00B89E9DE}" destId="{AA86F7E5-C77D-4BF2-8F65-5F134B8EF30C}" srcOrd="2" destOrd="0" parTransId="{8B71415F-9922-42DE-AE0B-57715CC14B66}" sibTransId="{3C4BE4BA-0285-45B4-BC57-E19D9F9A8F69}"/>
    <dgm:cxn modelId="{E68FAF6B-89CE-480B-BB3F-39ABF4D71420}" srcId="{A2A401C2-3B77-46EE-BB86-60F00B89E9DE}" destId="{0FD1964E-8287-4893-9A65-2B5B0D35B188}" srcOrd="1" destOrd="0" parTransId="{4061E0FA-4F75-4C4F-A07C-310ED3A85D49}" sibTransId="{50C22660-215D-4045-B21F-F44054291D13}"/>
    <dgm:cxn modelId="{AC219477-F61B-4B23-88F5-3E2DB5959111}" type="presOf" srcId="{AA86F7E5-C77D-4BF2-8F65-5F134B8EF30C}" destId="{9B0987D1-140A-4508-B1AE-49FBF096B5D4}" srcOrd="0" destOrd="0" presId="urn:diagrams.loki3.com/VaryingWidthList"/>
    <dgm:cxn modelId="{BEE78458-A2C1-4944-BFC4-D48E2D4F5CB9}" srcId="{A2A401C2-3B77-46EE-BB86-60F00B89E9DE}" destId="{3A1B9C6A-99FE-4050-85CE-F17F5FC40D92}" srcOrd="0" destOrd="0" parTransId="{C7B5B544-270D-4FA4-B3FB-479CA6367261}" sibTransId="{86E72847-D778-41D6-A063-57F35056B3E6}"/>
    <dgm:cxn modelId="{9E93C385-2048-4F8F-99DF-AB0A2F8B784E}" type="presOf" srcId="{3A1B9C6A-99FE-4050-85CE-F17F5FC40D92}" destId="{9C42C425-DCFA-40AE-B234-5FE2CFF621BD}" srcOrd="0" destOrd="0" presId="urn:diagrams.loki3.com/VaryingWidthList"/>
    <dgm:cxn modelId="{B69EF6BC-EA41-4E6E-A9A4-F9FF6978E18C}" type="presOf" srcId="{0FD1964E-8287-4893-9A65-2B5B0D35B188}" destId="{1F6ACD01-D1BF-41AD-A845-4E7129705D22}" srcOrd="0" destOrd="0" presId="urn:diagrams.loki3.com/VaryingWidthList"/>
    <dgm:cxn modelId="{0D109DCF-4A48-4524-9A57-A3C5F0AE66B0}" srcId="{A2A401C2-3B77-46EE-BB86-60F00B89E9DE}" destId="{B0BF79C2-2DC9-407F-AAEC-E7EDF7D6C1BF}" srcOrd="3" destOrd="0" parTransId="{3CB5A461-59C9-489F-AA0D-193420AE6B2F}" sibTransId="{3B8A8233-D445-47ED-B2DE-047542B48872}"/>
    <dgm:cxn modelId="{CC303C43-C08D-4074-8777-D3F92DA37CF2}" type="presParOf" srcId="{C251C786-51D1-484B-81C0-AFEF6F1533D6}" destId="{9C42C425-DCFA-40AE-B234-5FE2CFF621BD}" srcOrd="0" destOrd="0" presId="urn:diagrams.loki3.com/VaryingWidthList"/>
    <dgm:cxn modelId="{ECC364CC-5A5C-452C-A233-0F2CC17FF730}" type="presParOf" srcId="{C251C786-51D1-484B-81C0-AFEF6F1533D6}" destId="{3F729AAB-CEC4-4F71-A70B-330879CCF9BF}" srcOrd="1" destOrd="0" presId="urn:diagrams.loki3.com/VaryingWidthList"/>
    <dgm:cxn modelId="{E9BBC625-167A-4B1E-9A7B-CEA2DFB05266}" type="presParOf" srcId="{C251C786-51D1-484B-81C0-AFEF6F1533D6}" destId="{1F6ACD01-D1BF-41AD-A845-4E7129705D22}" srcOrd="2" destOrd="0" presId="urn:diagrams.loki3.com/VaryingWidthList"/>
    <dgm:cxn modelId="{C16E7E3B-F73E-448B-82D7-3C75ED9A0ADF}" type="presParOf" srcId="{C251C786-51D1-484B-81C0-AFEF6F1533D6}" destId="{15DE1805-763B-402D-A072-8DE25ED4D4E8}" srcOrd="3" destOrd="0" presId="urn:diagrams.loki3.com/VaryingWidthList"/>
    <dgm:cxn modelId="{B8720620-9691-4809-A8F8-B4088F24A00A}" type="presParOf" srcId="{C251C786-51D1-484B-81C0-AFEF6F1533D6}" destId="{9B0987D1-140A-4508-B1AE-49FBF096B5D4}" srcOrd="4" destOrd="0" presId="urn:diagrams.loki3.com/VaryingWidthList"/>
    <dgm:cxn modelId="{E6447E72-04F1-4F68-A87B-7EBD4B043EF4}" type="presParOf" srcId="{C251C786-51D1-484B-81C0-AFEF6F1533D6}" destId="{BFA71039-C8F9-467E-9B95-1951ECB334C0}" srcOrd="5" destOrd="0" presId="urn:diagrams.loki3.com/VaryingWidthList"/>
    <dgm:cxn modelId="{9FFB2B37-44DB-4132-A6DA-3CEA930AD05A}" type="presParOf" srcId="{C251C786-51D1-484B-81C0-AFEF6F1533D6}" destId="{D36C224F-19B0-4ED8-81C4-1DD51650919B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F5F3-5824-46FA-8245-93D4F13245D1}">
      <dsp:nvSpPr>
        <dsp:cNvPr id="0" name=""/>
        <dsp:cNvSpPr/>
      </dsp:nvSpPr>
      <dsp:spPr>
        <a:xfrm>
          <a:off x="2946" y="37347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National benchmarking instrument for LGBTQ inclusive service provision in Australia</a:t>
          </a:r>
        </a:p>
      </dsp:txBody>
      <dsp:txXfrm>
        <a:off x="2946" y="373475"/>
        <a:ext cx="2337792" cy="1402675"/>
      </dsp:txXfrm>
    </dsp:sp>
    <dsp:sp modelId="{E19B60F9-E67F-4055-A966-1BB490E690BA}">
      <dsp:nvSpPr>
        <dsp:cNvPr id="0" name=""/>
        <dsp:cNvSpPr/>
      </dsp:nvSpPr>
      <dsp:spPr>
        <a:xfrm>
          <a:off x="2574518" y="37347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Evidence-based instrument that assesses each submission against a comprehensive rubric, enabling the determination of current, shifting and leading practice annually</a:t>
          </a:r>
        </a:p>
      </dsp:txBody>
      <dsp:txXfrm>
        <a:off x="2574518" y="373475"/>
        <a:ext cx="2337792" cy="1402675"/>
      </dsp:txXfrm>
    </dsp:sp>
    <dsp:sp modelId="{71116BD8-3A75-441E-9441-1A3FA0F23BE6}">
      <dsp:nvSpPr>
        <dsp:cNvPr id="0" name=""/>
        <dsp:cNvSpPr/>
      </dsp:nvSpPr>
      <dsp:spPr>
        <a:xfrm>
          <a:off x="5146089" y="37347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Provide clear guidelines in getting started with or progressing work in LGBTQ inclusive service provision for both staff (within their agencies) and service users, regardless of how they identify</a:t>
          </a:r>
        </a:p>
      </dsp:txBody>
      <dsp:txXfrm>
        <a:off x="5146089" y="373475"/>
        <a:ext cx="2337792" cy="1402675"/>
      </dsp:txXfrm>
    </dsp:sp>
    <dsp:sp modelId="{05BAB4CB-042C-478D-AACC-7F189C3B2355}">
      <dsp:nvSpPr>
        <dsp:cNvPr id="0" name=""/>
        <dsp:cNvSpPr/>
      </dsp:nvSpPr>
      <dsp:spPr>
        <a:xfrm>
          <a:off x="7717661" y="37347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Tool for service providers to measure progress on internal initiatives validated by external, independent and confidential assessment</a:t>
          </a:r>
        </a:p>
      </dsp:txBody>
      <dsp:txXfrm>
        <a:off x="7717661" y="373475"/>
        <a:ext cx="2337792" cy="1402675"/>
      </dsp:txXfrm>
    </dsp:sp>
    <dsp:sp modelId="{751723C9-5FC0-4C60-B1FC-B54EF4675331}">
      <dsp:nvSpPr>
        <dsp:cNvPr id="0" name=""/>
        <dsp:cNvSpPr/>
      </dsp:nvSpPr>
      <dsp:spPr>
        <a:xfrm>
          <a:off x="1288732" y="2009929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Tool for service providers to benchmark work against industry, sector and other service providers within the same tier</a:t>
          </a:r>
        </a:p>
      </dsp:txBody>
      <dsp:txXfrm>
        <a:off x="1288732" y="2009929"/>
        <a:ext cx="2337792" cy="1402675"/>
      </dsp:txXfrm>
    </dsp:sp>
    <dsp:sp modelId="{EE2E785A-1FBC-4312-9BFD-CBE2B00ACD72}">
      <dsp:nvSpPr>
        <dsp:cNvPr id="0" name=""/>
        <dsp:cNvSpPr/>
      </dsp:nvSpPr>
      <dsp:spPr>
        <a:xfrm>
          <a:off x="3860303" y="2009929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Valuable input into strategy and planning</a:t>
          </a:r>
        </a:p>
      </dsp:txBody>
      <dsp:txXfrm>
        <a:off x="3860303" y="2009929"/>
        <a:ext cx="2337792" cy="1402675"/>
      </dsp:txXfrm>
    </dsp:sp>
    <dsp:sp modelId="{0CE7A3E4-6FB3-4951-AF57-975B7BF9AABB}">
      <dsp:nvSpPr>
        <dsp:cNvPr id="0" name=""/>
        <dsp:cNvSpPr/>
      </dsp:nvSpPr>
      <dsp:spPr>
        <a:xfrm>
          <a:off x="6431875" y="2009929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Developed and assessed by Australia’s not-for-profit organisational support program for LGBTQ-inclusion</a:t>
          </a:r>
        </a:p>
      </dsp:txBody>
      <dsp:txXfrm>
        <a:off x="6431875" y="2009929"/>
        <a:ext cx="2337792" cy="140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2C425-DCFA-40AE-B234-5FE2CFF621BD}">
      <dsp:nvSpPr>
        <dsp:cNvPr id="0" name=""/>
        <dsp:cNvSpPr/>
      </dsp:nvSpPr>
      <dsp:spPr>
        <a:xfrm>
          <a:off x="11104" y="1255"/>
          <a:ext cx="1025006" cy="876269"/>
        </a:xfrm>
        <a:prstGeom prst="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Top 10% </a:t>
          </a:r>
          <a:br>
            <a:rPr lang="en-A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A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Gold 90 pts+   </a:t>
          </a:r>
        </a:p>
      </dsp:txBody>
      <dsp:txXfrm>
        <a:off x="11104" y="1255"/>
        <a:ext cx="1025006" cy="876269"/>
      </dsp:txXfrm>
    </dsp:sp>
    <dsp:sp modelId="{1F6ACD01-D1BF-41AD-A845-4E7129705D22}">
      <dsp:nvSpPr>
        <dsp:cNvPr id="0" name=""/>
        <dsp:cNvSpPr/>
      </dsp:nvSpPr>
      <dsp:spPr>
        <a:xfrm>
          <a:off x="0" y="932536"/>
          <a:ext cx="1047215" cy="837240"/>
        </a:xfrm>
        <a:prstGeom prst="rect">
          <a:avLst/>
        </a:prstGeom>
        <a:solidFill>
          <a:sysClr val="window" lastClr="FFFFFF">
            <a:lumMod val="8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Next 10+% Silver 79 pts+</a:t>
          </a:r>
        </a:p>
      </dsp:txBody>
      <dsp:txXfrm>
        <a:off x="0" y="932536"/>
        <a:ext cx="1047215" cy="837240"/>
      </dsp:txXfrm>
    </dsp:sp>
    <dsp:sp modelId="{9B0987D1-140A-4508-B1AE-49FBF096B5D4}">
      <dsp:nvSpPr>
        <dsp:cNvPr id="0" name=""/>
        <dsp:cNvSpPr/>
      </dsp:nvSpPr>
      <dsp:spPr>
        <a:xfrm>
          <a:off x="22215" y="1802392"/>
          <a:ext cx="1024999" cy="876269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Next 20+%</a:t>
          </a:r>
          <a:br>
            <a:rPr lang="en-A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AU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Bronze 58 pts+</a:t>
          </a:r>
        </a:p>
      </dsp:txBody>
      <dsp:txXfrm>
        <a:off x="22215" y="1802392"/>
        <a:ext cx="1024999" cy="876269"/>
      </dsp:txXfrm>
    </dsp:sp>
    <dsp:sp modelId="{D36C224F-19B0-4ED8-81C4-1DD51650919B}">
      <dsp:nvSpPr>
        <dsp:cNvPr id="0" name=""/>
        <dsp:cNvSpPr/>
      </dsp:nvSpPr>
      <dsp:spPr>
        <a:xfrm>
          <a:off x="1" y="2722475"/>
          <a:ext cx="1047212" cy="876269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Participating</a:t>
          </a:r>
        </a:p>
      </dsp:txBody>
      <dsp:txXfrm>
        <a:off x="1" y="2722475"/>
        <a:ext cx="1047212" cy="876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480E5-FDD5-4B24-88BF-530ABB68079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0CE92-F899-46B0-A715-9800EA9AA3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23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77B6-454D-4B23-A301-36891C54FDA2}" type="datetime1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BENCHMARKING TABLES | HWEI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94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4B77-C14B-4326-984A-FE7480A11D99}" type="datetime1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BENCHMARKING TABLES | HWEI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94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20E9-FF01-4C43-A041-F7A86130D801}" type="datetime1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BENCHMARKING TABLES | HWEI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28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176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D73FC-B3DD-4B05-8DDF-23FD2B5C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690B6-8BF3-40AB-8E0A-F1DB5E83B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E5DB8-6E31-44E5-8D2D-16070E60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75E9-7EC7-4991-873A-710986DDB2FD}" type="datetime1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43CD4-D3CA-45D2-AF24-17A4A057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BENCHMARKING TABLES | HWEI 2023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10000-C7F0-4C72-969D-7C2BEE09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586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9F9D-FD14-4FBC-BC99-ECA0D52B655B}" type="datetime1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BENCHMARKING TABLES | HWEI 2023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791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5C33-2A4B-4097-8089-8043B9BFF61D}" type="datetime1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BENCHMARKING TABLES | HWEI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36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A168-7565-4CB8-840C-3127CC1DE36C}" type="datetime1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BENCHMARKING TABLES | HWEI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89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79CA-E3A4-4D25-B4EA-7C6A1311CD32}" type="datetime1">
              <a:rPr lang="en-AU" smtClean="0"/>
              <a:t>29/03/2023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BENCHMARKING TABLES | HWEI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3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11CE-7F82-49F1-8E77-FB5EFA9EFEC9}" type="datetime1">
              <a:rPr lang="en-AU" smtClean="0"/>
              <a:t>29/03/2023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BENCHMARKING TABLES | HWEI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986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71A-C2AF-482B-857A-EF1E2643E013}" type="datetime1">
              <a:rPr lang="en-AU" smtClean="0"/>
              <a:t>29/03/2023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AU"/>
              <a:t>BENCHMARKING TABLES | HWEI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433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3C0549-F308-49B7-970C-42FBABCC707C}" type="datetime1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AU"/>
              <a:t>BENCHMARKING TABLES | HWEI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032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DB3A-AB23-4221-908F-8C3A5FEB5A82}" type="datetime1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BENCHMARKING TABLES | HWEI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09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0D48CE-8F50-4B55-ACD1-3B8F59966EAE}" type="datetime1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AU"/>
              <a:t>BENCHMARKING TABLES | HWEI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650" r:id="rId13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1C0E79A3-8C69-443B-8D70-A0C9EC7988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588"/>
          </a:xfr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8E20965-3B2A-EDD2-AD93-3D0656F4A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"/>
            <a:ext cx="12191999" cy="68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8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30"/>
            <a:ext cx="10515600" cy="904917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NFP / NGP / Charity</a:t>
            </a:r>
            <a:endParaRPr lang="en-AU" b="1" dirty="0">
              <a:solidFill>
                <a:srgbClr val="F2632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E854B3-5282-69B3-3E57-003CA1F2E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00864"/>
              </p:ext>
            </p:extLst>
          </p:nvPr>
        </p:nvGraphicFramePr>
        <p:xfrm>
          <a:off x="864000" y="2016000"/>
          <a:ext cx="7974460" cy="4022732"/>
        </p:xfrm>
        <a:graphic>
          <a:graphicData uri="http://schemas.openxmlformats.org/drawingml/2006/table">
            <a:tbl>
              <a:tblPr/>
              <a:tblGrid>
                <a:gridCol w="2849715">
                  <a:extLst>
                    <a:ext uri="{9D8B030D-6E8A-4147-A177-3AD203B41FA5}">
                      <a16:colId xmlns:a16="http://schemas.microsoft.com/office/drawing/2014/main" val="1491954346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744052436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2539846028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655691125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735911480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763077321"/>
                    </a:ext>
                  </a:extLst>
                </a:gridCol>
              </a:tblGrid>
              <a:tr h="2070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NGO / NFP/ CHARITY (n16)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10625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0845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51440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28628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5461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081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97817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6621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66162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66828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20523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44384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4316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201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26554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39906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0518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58723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69691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3524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3981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68700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81405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12856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2942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38287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64156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14100"/>
                  </a:ext>
                </a:extLst>
              </a:tr>
              <a:tr h="141979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530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B7EE61-26E7-9363-0309-673850C7BB7A}"/>
              </a:ext>
            </a:extLst>
          </p:cNvPr>
          <p:cNvSpPr txBox="1"/>
          <p:nvPr/>
        </p:nvSpPr>
        <p:spPr>
          <a:xfrm>
            <a:off x="8934486" y="2016000"/>
            <a:ext cx="30780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Organisations: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Advance Diversity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Uniting Vic.Tas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6EE66-8D1E-7A93-97DD-1D1214FF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 dirty="0"/>
              <a:t>BENCHMARKING TABLES | HWEI 2023</a:t>
            </a:r>
          </a:p>
        </p:txBody>
      </p:sp>
    </p:spTree>
    <p:extLst>
      <p:ext uri="{BB962C8B-B14F-4D97-AF65-F5344CB8AC3E}">
        <p14:creationId xmlns:p14="http://schemas.microsoft.com/office/powerpoint/2010/main" val="352120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30"/>
            <a:ext cx="10515600" cy="904917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Regional Head Office</a:t>
            </a:r>
            <a:endParaRPr lang="en-AU" b="1" dirty="0">
              <a:solidFill>
                <a:srgbClr val="F2632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2DC5C2-A3FB-EB39-53F8-4F34DB2A2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166940"/>
              </p:ext>
            </p:extLst>
          </p:nvPr>
        </p:nvGraphicFramePr>
        <p:xfrm>
          <a:off x="864000" y="2016000"/>
          <a:ext cx="7974460" cy="4022732"/>
        </p:xfrm>
        <a:graphic>
          <a:graphicData uri="http://schemas.openxmlformats.org/drawingml/2006/table">
            <a:tbl>
              <a:tblPr/>
              <a:tblGrid>
                <a:gridCol w="2849715">
                  <a:extLst>
                    <a:ext uri="{9D8B030D-6E8A-4147-A177-3AD203B41FA5}">
                      <a16:colId xmlns:a16="http://schemas.microsoft.com/office/drawing/2014/main" val="939474787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753744214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23451796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985075943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2849504067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569767651"/>
                    </a:ext>
                  </a:extLst>
                </a:gridCol>
              </a:tblGrid>
              <a:tr h="2070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REGIONAL (n8)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65485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3677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5828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9714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75145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98418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57295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7000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4384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5737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75198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0701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1553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66778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6461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9280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02671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45529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96061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308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06132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0104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2258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96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0048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1537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25506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6112"/>
                  </a:ext>
                </a:extLst>
              </a:tr>
              <a:tr h="141979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3935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A59DFD-8888-5951-5538-70B0AE2904EB}"/>
              </a:ext>
            </a:extLst>
          </p:cNvPr>
          <p:cNvSpPr txBox="1"/>
          <p:nvPr/>
        </p:nvSpPr>
        <p:spPr>
          <a:xfrm>
            <a:off x="8945338" y="2016000"/>
            <a:ext cx="307806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Organisations: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Hunter New England and Central Coast Primary Health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Mid North Coast Local Health District Integrated Mental Health and Drug and Alcohol Services</a:t>
            </a:r>
            <a:r>
              <a:rPr lang="en-US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Primary Care Connect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3E0C-D8B8-EE61-414A-F237CE50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 dirty="0"/>
              <a:t>BENCHMARKING TABLES | HWEI 2023</a:t>
            </a:r>
          </a:p>
        </p:txBody>
      </p:sp>
    </p:spTree>
    <p:extLst>
      <p:ext uri="{BB962C8B-B14F-4D97-AF65-F5344CB8AC3E}">
        <p14:creationId xmlns:p14="http://schemas.microsoft.com/office/powerpoint/2010/main" val="363941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30"/>
            <a:ext cx="10515600" cy="904917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Aged Care</a:t>
            </a:r>
            <a:endParaRPr lang="en-AU" b="1" dirty="0">
              <a:solidFill>
                <a:srgbClr val="F26322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5E6A25-36E7-04ED-12E1-B66F9933D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12438"/>
              </p:ext>
            </p:extLst>
          </p:nvPr>
        </p:nvGraphicFramePr>
        <p:xfrm>
          <a:off x="864000" y="2016000"/>
          <a:ext cx="7974460" cy="4022732"/>
        </p:xfrm>
        <a:graphic>
          <a:graphicData uri="http://schemas.openxmlformats.org/drawingml/2006/table">
            <a:tbl>
              <a:tblPr/>
              <a:tblGrid>
                <a:gridCol w="2849715">
                  <a:extLst>
                    <a:ext uri="{9D8B030D-6E8A-4147-A177-3AD203B41FA5}">
                      <a16:colId xmlns:a16="http://schemas.microsoft.com/office/drawing/2014/main" val="3575841511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039636594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630219908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478800808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2805481882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155813488"/>
                    </a:ext>
                  </a:extLst>
                </a:gridCol>
              </a:tblGrid>
              <a:tr h="2070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AGED CARE (n5)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8607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3404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72116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3899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3188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77713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1802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15116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0335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8574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6065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47085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14958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08324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53093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9450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75243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13405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11506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9675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51978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4458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89781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1786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2684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1262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9234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572274"/>
                  </a:ext>
                </a:extLst>
              </a:tr>
              <a:tr h="141979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3759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7EEC13-E761-FF5D-0A88-8B8E10DCD921}"/>
              </a:ext>
            </a:extLst>
          </p:cNvPr>
          <p:cNvSpPr txBox="1"/>
          <p:nvPr/>
        </p:nvSpPr>
        <p:spPr>
          <a:xfrm>
            <a:off x="8934486" y="2016000"/>
            <a:ext cx="30780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Organisations: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Advance Diversity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UnitingCare Queensland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Uniting Vic.Tas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2B345-A5E8-588E-2694-C1981D82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/>
              <a:t>BENCHMARKING TABLES | HWEI 2023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27616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30"/>
            <a:ext cx="10515600" cy="904917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Alcohol and Other Drugs</a:t>
            </a:r>
            <a:endParaRPr lang="en-AU" b="1" dirty="0">
              <a:solidFill>
                <a:srgbClr val="F2632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BC3D18-0B20-8535-4D5E-E990847A0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17356"/>
              </p:ext>
            </p:extLst>
          </p:nvPr>
        </p:nvGraphicFramePr>
        <p:xfrm>
          <a:off x="864000" y="2016000"/>
          <a:ext cx="7916254" cy="4022733"/>
        </p:xfrm>
        <a:graphic>
          <a:graphicData uri="http://schemas.openxmlformats.org/drawingml/2006/table">
            <a:tbl>
              <a:tblPr/>
              <a:tblGrid>
                <a:gridCol w="2828914">
                  <a:extLst>
                    <a:ext uri="{9D8B030D-6E8A-4147-A177-3AD203B41FA5}">
                      <a16:colId xmlns:a16="http://schemas.microsoft.com/office/drawing/2014/main" val="3792595394"/>
                    </a:ext>
                  </a:extLst>
                </a:gridCol>
                <a:gridCol w="1017468">
                  <a:extLst>
                    <a:ext uri="{9D8B030D-6E8A-4147-A177-3AD203B41FA5}">
                      <a16:colId xmlns:a16="http://schemas.microsoft.com/office/drawing/2014/main" val="1641318516"/>
                    </a:ext>
                  </a:extLst>
                </a:gridCol>
                <a:gridCol w="1017468">
                  <a:extLst>
                    <a:ext uri="{9D8B030D-6E8A-4147-A177-3AD203B41FA5}">
                      <a16:colId xmlns:a16="http://schemas.microsoft.com/office/drawing/2014/main" val="343569611"/>
                    </a:ext>
                  </a:extLst>
                </a:gridCol>
                <a:gridCol w="1017468">
                  <a:extLst>
                    <a:ext uri="{9D8B030D-6E8A-4147-A177-3AD203B41FA5}">
                      <a16:colId xmlns:a16="http://schemas.microsoft.com/office/drawing/2014/main" val="826973878"/>
                    </a:ext>
                  </a:extLst>
                </a:gridCol>
                <a:gridCol w="1017468">
                  <a:extLst>
                    <a:ext uri="{9D8B030D-6E8A-4147-A177-3AD203B41FA5}">
                      <a16:colId xmlns:a16="http://schemas.microsoft.com/office/drawing/2014/main" val="2465296902"/>
                    </a:ext>
                  </a:extLst>
                </a:gridCol>
                <a:gridCol w="1017468">
                  <a:extLst>
                    <a:ext uri="{9D8B030D-6E8A-4147-A177-3AD203B41FA5}">
                      <a16:colId xmlns:a16="http://schemas.microsoft.com/office/drawing/2014/main" val="2289293969"/>
                    </a:ext>
                  </a:extLst>
                </a:gridCol>
              </a:tblGrid>
              <a:tr h="20554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AOD (n14)</a:t>
                      </a:r>
                    </a:p>
                  </a:txBody>
                  <a:tcPr marL="5873" marR="5873" marT="58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501845"/>
                  </a:ext>
                </a:extLst>
              </a:tr>
              <a:tr h="140942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873" marR="5873" marT="58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656133"/>
                  </a:ext>
                </a:extLst>
              </a:tr>
              <a:tr h="1409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26574"/>
                  </a:ext>
                </a:extLst>
              </a:tr>
              <a:tr h="140942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81330"/>
                  </a:ext>
                </a:extLst>
              </a:tr>
              <a:tr h="140942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72857"/>
                  </a:ext>
                </a:extLst>
              </a:tr>
              <a:tr h="1409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16694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946189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520399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65288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748592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56103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05586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410157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850316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621325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873" marR="5873" marT="58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25tq percentile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50tq percentile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75tq percentile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qigqest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498073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618046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081252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790803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1271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072641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776456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43417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513735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509929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13013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66196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42297"/>
                  </a:ext>
                </a:extLst>
              </a:tr>
              <a:tr h="140942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988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5D77BC-9702-F16A-613C-1AB06B52E42D}"/>
              </a:ext>
            </a:extLst>
          </p:cNvPr>
          <p:cNvSpPr txBox="1"/>
          <p:nvPr/>
        </p:nvSpPr>
        <p:spPr>
          <a:xfrm>
            <a:off x="8874086" y="2016000"/>
            <a:ext cx="30780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</a:t>
            </a:r>
            <a:r>
              <a:rPr lang="en-US" sz="1200" b="1" dirty="0" err="1"/>
              <a:t>Organisations</a:t>
            </a:r>
            <a:r>
              <a:rPr lang="en-US" sz="1200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St. Vincent’s Health Network Sydney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Uniting </a:t>
            </a:r>
            <a:r>
              <a:rPr lang="en-US" sz="1200" b="1" dirty="0" err="1"/>
              <a:t>Vic.Tas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331DD-FB86-B155-2AFE-703F05B5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/>
              <a:t>BENCHMARKING TABLES | HWEI 2023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72944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30"/>
            <a:ext cx="10515600" cy="904917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Community Health 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875256" y="2016000"/>
            <a:ext cx="30780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</a:t>
            </a:r>
            <a:r>
              <a:rPr lang="en-US" sz="1200" b="1" dirty="0" err="1"/>
              <a:t>Organisations</a:t>
            </a:r>
            <a:r>
              <a:rPr lang="en-US" sz="1200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Uniting </a:t>
            </a:r>
            <a:r>
              <a:rPr lang="en-US" sz="1200" b="1" dirty="0" err="1"/>
              <a:t>Vic.Tas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Your Community Health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2702CB-64A3-8932-E6C5-F9C71BA7A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338663"/>
              </p:ext>
            </p:extLst>
          </p:nvPr>
        </p:nvGraphicFramePr>
        <p:xfrm>
          <a:off x="864000" y="2016000"/>
          <a:ext cx="7916254" cy="4022733"/>
        </p:xfrm>
        <a:graphic>
          <a:graphicData uri="http://schemas.openxmlformats.org/drawingml/2006/table">
            <a:tbl>
              <a:tblPr/>
              <a:tblGrid>
                <a:gridCol w="2828914">
                  <a:extLst>
                    <a:ext uri="{9D8B030D-6E8A-4147-A177-3AD203B41FA5}">
                      <a16:colId xmlns:a16="http://schemas.microsoft.com/office/drawing/2014/main" val="4214380144"/>
                    </a:ext>
                  </a:extLst>
                </a:gridCol>
                <a:gridCol w="1017468">
                  <a:extLst>
                    <a:ext uri="{9D8B030D-6E8A-4147-A177-3AD203B41FA5}">
                      <a16:colId xmlns:a16="http://schemas.microsoft.com/office/drawing/2014/main" val="2760002846"/>
                    </a:ext>
                  </a:extLst>
                </a:gridCol>
                <a:gridCol w="1017468">
                  <a:extLst>
                    <a:ext uri="{9D8B030D-6E8A-4147-A177-3AD203B41FA5}">
                      <a16:colId xmlns:a16="http://schemas.microsoft.com/office/drawing/2014/main" val="41668942"/>
                    </a:ext>
                  </a:extLst>
                </a:gridCol>
                <a:gridCol w="1017468">
                  <a:extLst>
                    <a:ext uri="{9D8B030D-6E8A-4147-A177-3AD203B41FA5}">
                      <a16:colId xmlns:a16="http://schemas.microsoft.com/office/drawing/2014/main" val="3310454184"/>
                    </a:ext>
                  </a:extLst>
                </a:gridCol>
                <a:gridCol w="1017468">
                  <a:extLst>
                    <a:ext uri="{9D8B030D-6E8A-4147-A177-3AD203B41FA5}">
                      <a16:colId xmlns:a16="http://schemas.microsoft.com/office/drawing/2014/main" val="3895848962"/>
                    </a:ext>
                  </a:extLst>
                </a:gridCol>
                <a:gridCol w="1017468">
                  <a:extLst>
                    <a:ext uri="{9D8B030D-6E8A-4147-A177-3AD203B41FA5}">
                      <a16:colId xmlns:a16="http://schemas.microsoft.com/office/drawing/2014/main" val="4292502269"/>
                    </a:ext>
                  </a:extLst>
                </a:gridCol>
              </a:tblGrid>
              <a:tr h="20554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COMMUNITY HEALTH (n11)</a:t>
                      </a:r>
                    </a:p>
                  </a:txBody>
                  <a:tcPr marL="5873" marR="5873" marT="58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349647"/>
                  </a:ext>
                </a:extLst>
              </a:tr>
              <a:tr h="140942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873" marR="5873" marT="58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19930"/>
                  </a:ext>
                </a:extLst>
              </a:tr>
              <a:tr h="1409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92869"/>
                  </a:ext>
                </a:extLst>
              </a:tr>
              <a:tr h="140942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522140"/>
                  </a:ext>
                </a:extLst>
              </a:tr>
              <a:tr h="140942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991548"/>
                  </a:ext>
                </a:extLst>
              </a:tr>
              <a:tr h="14094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79923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624549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286882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431036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93288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269953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578688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97906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757790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760775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873" marR="5873" marT="58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25th percentile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50th percentile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75th percentile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1500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598554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244619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562328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474075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42569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369905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038859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834206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403222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702983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38211"/>
                  </a:ext>
                </a:extLst>
              </a:tr>
              <a:tr h="13507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90119"/>
                  </a:ext>
                </a:extLst>
              </a:tr>
              <a:tr h="140942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873" marR="5873" marT="58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3411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8C7AA-2A34-257A-9575-4DB6F790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 dirty="0"/>
              <a:t>BENCHMARKING TABLES | HWEI 2023</a:t>
            </a:r>
          </a:p>
        </p:txBody>
      </p:sp>
    </p:spTree>
    <p:extLst>
      <p:ext uri="{BB962C8B-B14F-4D97-AF65-F5344CB8AC3E}">
        <p14:creationId xmlns:p14="http://schemas.microsoft.com/office/powerpoint/2010/main" val="4582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30"/>
            <a:ext cx="10515600" cy="904917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Disability</a:t>
            </a:r>
            <a:endParaRPr lang="en-AU" b="1" dirty="0">
              <a:solidFill>
                <a:srgbClr val="F2632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F33F2C-7F83-7BFC-19F6-04FF052C1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849470"/>
              </p:ext>
            </p:extLst>
          </p:nvPr>
        </p:nvGraphicFramePr>
        <p:xfrm>
          <a:off x="864000" y="2016000"/>
          <a:ext cx="7974460" cy="4022732"/>
        </p:xfrm>
        <a:graphic>
          <a:graphicData uri="http://schemas.openxmlformats.org/drawingml/2006/table">
            <a:tbl>
              <a:tblPr/>
              <a:tblGrid>
                <a:gridCol w="2849715">
                  <a:extLst>
                    <a:ext uri="{9D8B030D-6E8A-4147-A177-3AD203B41FA5}">
                      <a16:colId xmlns:a16="http://schemas.microsoft.com/office/drawing/2014/main" val="491238547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945692244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4031925798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317142165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242764736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486388401"/>
                    </a:ext>
                  </a:extLst>
                </a:gridCol>
              </a:tblGrid>
              <a:tr h="2070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DISABILITY (n5)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77048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20045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72781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94648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3707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18861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7467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1863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7473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68744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63480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8020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76595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67695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6357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88406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36441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1179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74112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29385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35199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72314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2408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12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0400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5368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0200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802902"/>
                  </a:ext>
                </a:extLst>
              </a:tr>
              <a:tr h="141979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79728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F079C3-39A6-1C2B-6033-38D234DCE62B}"/>
              </a:ext>
            </a:extLst>
          </p:cNvPr>
          <p:cNvSpPr txBox="1"/>
          <p:nvPr/>
        </p:nvSpPr>
        <p:spPr>
          <a:xfrm>
            <a:off x="8934486" y="2016000"/>
            <a:ext cx="30780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</a:t>
            </a:r>
            <a:r>
              <a:rPr lang="en-US" sz="1200" b="1" dirty="0" err="1"/>
              <a:t>Organisations</a:t>
            </a:r>
            <a:r>
              <a:rPr lang="en-US" sz="1200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UnitingCare Queensland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Uniting Vic.Tas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BAE7-72AF-5D23-B02B-FF7B44D06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 dirty="0"/>
              <a:t>BENCHMARKING TABLES | HWEI 2023</a:t>
            </a:r>
          </a:p>
        </p:txBody>
      </p:sp>
    </p:spTree>
    <p:extLst>
      <p:ext uri="{BB962C8B-B14F-4D97-AF65-F5344CB8AC3E}">
        <p14:creationId xmlns:p14="http://schemas.microsoft.com/office/powerpoint/2010/main" val="1836322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30"/>
            <a:ext cx="10515600" cy="90491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26322"/>
                </a:solidFill>
              </a:rPr>
              <a:t>HWEI Benchmark: Domestic and Family Violence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934486" y="2016000"/>
            <a:ext cx="30780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</a:t>
            </a:r>
            <a:r>
              <a:rPr lang="en-US" sz="1200" b="1" dirty="0" err="1"/>
              <a:t>Organisations</a:t>
            </a:r>
            <a:r>
              <a:rPr lang="en-US" sz="1200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UnitingCare Queensland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Uniting Vic.Tas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6D6B58-20E9-3B84-539F-3B6711760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737459"/>
              </p:ext>
            </p:extLst>
          </p:nvPr>
        </p:nvGraphicFramePr>
        <p:xfrm>
          <a:off x="864000" y="2016000"/>
          <a:ext cx="7974460" cy="4022732"/>
        </p:xfrm>
        <a:graphic>
          <a:graphicData uri="http://schemas.openxmlformats.org/drawingml/2006/table">
            <a:tbl>
              <a:tblPr/>
              <a:tblGrid>
                <a:gridCol w="2849715">
                  <a:extLst>
                    <a:ext uri="{9D8B030D-6E8A-4147-A177-3AD203B41FA5}">
                      <a16:colId xmlns:a16="http://schemas.microsoft.com/office/drawing/2014/main" val="2826995774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992031328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2921400700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141706847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224640895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983546597"/>
                    </a:ext>
                  </a:extLst>
                </a:gridCol>
              </a:tblGrid>
              <a:tr h="2070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DFV (n6)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8817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5047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34751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6779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37606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70400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64036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5259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23184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23488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41876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0574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33908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0503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6984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2477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5755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040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8678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9539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3251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608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5956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741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80290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6276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63631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318081"/>
                  </a:ext>
                </a:extLst>
              </a:tr>
              <a:tr h="141979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00836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DAC43-36CA-97AE-86BC-C490E9F3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/>
              <a:t>BENCHMARKING TABLES | HWEI 2023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4765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30"/>
            <a:ext cx="10515600" cy="90491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26322"/>
                </a:solidFill>
              </a:rPr>
              <a:t>HWEI Benchmark: Homelessness</a:t>
            </a:r>
            <a:endParaRPr lang="en-AU" b="1" dirty="0">
              <a:solidFill>
                <a:srgbClr val="F2632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C95DA2-AB9C-BE1D-D06A-0056AF402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76289"/>
              </p:ext>
            </p:extLst>
          </p:nvPr>
        </p:nvGraphicFramePr>
        <p:xfrm>
          <a:off x="864000" y="2016000"/>
          <a:ext cx="7974460" cy="4022732"/>
        </p:xfrm>
        <a:graphic>
          <a:graphicData uri="http://schemas.openxmlformats.org/drawingml/2006/table">
            <a:tbl>
              <a:tblPr/>
              <a:tblGrid>
                <a:gridCol w="2849715">
                  <a:extLst>
                    <a:ext uri="{9D8B030D-6E8A-4147-A177-3AD203B41FA5}">
                      <a16:colId xmlns:a16="http://schemas.microsoft.com/office/drawing/2014/main" val="3610088711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4239196685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977906391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529837159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4275536609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042682418"/>
                    </a:ext>
                  </a:extLst>
                </a:gridCol>
              </a:tblGrid>
              <a:tr h="2070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HOMELESSNESS (n5)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48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3563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68423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55970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9546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99310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30260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52066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1268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5850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14678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31531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67982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81231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01247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21918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34607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10681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5526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46264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49534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4672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3094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6502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52049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84553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7310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220650"/>
                  </a:ext>
                </a:extLst>
              </a:tr>
              <a:tr h="141979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927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A786B3-17E7-59D6-C676-B9E32179FAF9}"/>
              </a:ext>
            </a:extLst>
          </p:cNvPr>
          <p:cNvSpPr txBox="1"/>
          <p:nvPr/>
        </p:nvSpPr>
        <p:spPr>
          <a:xfrm>
            <a:off x="8945338" y="2016000"/>
            <a:ext cx="30780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</a:t>
            </a:r>
            <a:r>
              <a:rPr lang="en-US" sz="1200" b="1" dirty="0" err="1"/>
              <a:t>Organisations</a:t>
            </a:r>
            <a:r>
              <a:rPr lang="en-US" sz="1200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St. Vincent’s Health Network Sydney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Uniting </a:t>
            </a:r>
            <a:r>
              <a:rPr lang="en-US" sz="1200" b="1" dirty="0" err="1"/>
              <a:t>Vic.Tas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17C7D-A728-E5B3-5CB8-D57D4083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/>
              <a:t>BENCHMARKING TABLES | HWEI 2023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3678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30"/>
            <a:ext cx="10515600" cy="904917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Mental Health 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946361" y="2016000"/>
            <a:ext cx="30780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</a:t>
            </a:r>
            <a:r>
              <a:rPr lang="en-US" sz="1200" b="1" dirty="0" err="1"/>
              <a:t>Organisations</a:t>
            </a:r>
            <a:r>
              <a:rPr lang="en-US" sz="1200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Flourish Australia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Uniting Vic.Tas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98DAF4-C6E3-2EED-D4CC-B253C6659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49308"/>
              </p:ext>
            </p:extLst>
          </p:nvPr>
        </p:nvGraphicFramePr>
        <p:xfrm>
          <a:off x="864000" y="2016000"/>
          <a:ext cx="7974460" cy="4022732"/>
        </p:xfrm>
        <a:graphic>
          <a:graphicData uri="http://schemas.openxmlformats.org/drawingml/2006/table">
            <a:tbl>
              <a:tblPr/>
              <a:tblGrid>
                <a:gridCol w="2849715">
                  <a:extLst>
                    <a:ext uri="{9D8B030D-6E8A-4147-A177-3AD203B41FA5}">
                      <a16:colId xmlns:a16="http://schemas.microsoft.com/office/drawing/2014/main" val="2480764117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582529336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854352831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478918140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2476365295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463189359"/>
                    </a:ext>
                  </a:extLst>
                </a:gridCol>
              </a:tblGrid>
              <a:tr h="2070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MENTAL HEALTH (n13)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00483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17958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62223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1654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61067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11304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4937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06565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09575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91332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13172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871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1340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08542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4799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28642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3871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7533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77915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48398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31147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69835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71911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30124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9657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91210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88298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051056"/>
                  </a:ext>
                </a:extLst>
              </a:tr>
              <a:tr h="141979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671731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EC6A7-3BD0-1BEA-EC94-93876C56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/>
              <a:t>BENCHMARKING TABLES | HWEI 2023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646129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30"/>
            <a:ext cx="10515600" cy="904917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Specialist Health 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945338" y="2016000"/>
            <a:ext cx="30780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Organisations: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NSW Health Pathology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Virtus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+ 1 not for publication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E3E598-9B24-020F-1FBD-C3B9ACEA6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720393"/>
              </p:ext>
            </p:extLst>
          </p:nvPr>
        </p:nvGraphicFramePr>
        <p:xfrm>
          <a:off x="864000" y="2016000"/>
          <a:ext cx="7974460" cy="4022732"/>
        </p:xfrm>
        <a:graphic>
          <a:graphicData uri="http://schemas.openxmlformats.org/drawingml/2006/table">
            <a:tbl>
              <a:tblPr/>
              <a:tblGrid>
                <a:gridCol w="2849715">
                  <a:extLst>
                    <a:ext uri="{9D8B030D-6E8A-4147-A177-3AD203B41FA5}">
                      <a16:colId xmlns:a16="http://schemas.microsoft.com/office/drawing/2014/main" val="449565830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509387998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903267418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379569362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2062318836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994058513"/>
                    </a:ext>
                  </a:extLst>
                </a:gridCol>
              </a:tblGrid>
              <a:tr h="2070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SPECIALIST HEALTH (n6)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91424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62392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5026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74740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16827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57764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44691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96156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91853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4023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16591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1755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82761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87624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7128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13607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118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47345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976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41289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47198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64895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43232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6173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3268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84083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4062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798620"/>
                  </a:ext>
                </a:extLst>
              </a:tr>
              <a:tr h="141979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232447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14967-34E8-22C1-E44B-99E0EE87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/>
              <a:t>BENCHMARKING TABLES | HWEI 2023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84056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F5C2-3458-4841-AF47-72793F8F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rgbClr val="F26322"/>
                </a:solidFill>
              </a:rPr>
              <a:t>What is the HWEI?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E01A3B8-066E-6A2C-9219-5320F67678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26339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5E628-CE17-4E2A-4313-0AAE4759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 dirty="0"/>
              <a:t>BENCHMARKING TABLES | HWEI 2023</a:t>
            </a:r>
          </a:p>
        </p:txBody>
      </p:sp>
    </p:spTree>
    <p:extLst>
      <p:ext uri="{BB962C8B-B14F-4D97-AF65-F5344CB8AC3E}">
        <p14:creationId xmlns:p14="http://schemas.microsoft.com/office/powerpoint/2010/main" val="312457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F5C2-3458-4841-AF47-72793F8F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26322"/>
                </a:solidFill>
              </a:rPr>
              <a:t>2023 HWEI Benchmarking 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859B1-1CEE-7024-B443-AF0A77FE6070}"/>
              </a:ext>
            </a:extLst>
          </p:cNvPr>
          <p:cNvSpPr/>
          <p:nvPr/>
        </p:nvSpPr>
        <p:spPr>
          <a:xfrm>
            <a:off x="4851918" y="1931437"/>
            <a:ext cx="6303759" cy="4189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This PowerPoint presentation has been developed to assist you present your results back to your executive, diversity team and network.</a:t>
            </a:r>
          </a:p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PowerPoint deck may be edited to remove the slides that are not relevant to your submission.  </a:t>
            </a:r>
          </a:p>
          <a:p>
            <a:pPr marL="171450" marR="0" lvl="0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present this back to your teams:</a:t>
            </a:r>
          </a:p>
          <a:p>
            <a:pPr marL="628650" marR="0" lvl="1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Remove any benchmarking slides and title pages that may not be relevant to you</a:t>
            </a:r>
          </a:p>
          <a:p>
            <a:pPr marL="628650" marR="0" lvl="1" indent="-1714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Using your transcript results,  add speakers notes and your scores for each section as a reference during presentations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D15D6-9D20-F204-FCE3-3A02F650C435}"/>
              </a:ext>
            </a:extLst>
          </p:cNvPr>
          <p:cNvSpPr txBox="1"/>
          <p:nvPr/>
        </p:nvSpPr>
        <p:spPr>
          <a:xfrm>
            <a:off x="1097280" y="1884108"/>
            <a:ext cx="3754638" cy="1950773"/>
          </a:xfrm>
          <a:prstGeom prst="rect">
            <a:avLst/>
          </a:prstGeom>
          <a:noFill/>
          <a:ln w="19050">
            <a:solidFill>
              <a:sysClr val="window" lastClr="FFFFFF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DELETE THIS SLIDE </a:t>
            </a:r>
            <a:br>
              <a:rPr kumimoji="0" lang="en-US" sz="2100" b="0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</a:br>
            <a:r>
              <a:rPr kumimoji="0" lang="en-US" sz="2100" b="0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BEFORE </a:t>
            </a:r>
            <a:br>
              <a:rPr kumimoji="0" lang="en-US" sz="2100" b="0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</a:br>
            <a:r>
              <a:rPr kumimoji="0" lang="en-US" sz="2100" b="0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YOUR PRESENTATION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9B1FB-A007-ABDC-CADD-CFD6B3009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/>
              <a:t>BENCHMARKING TABLES | HWEI 2023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86263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F5C2-3458-4841-AF47-72793F8F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26322"/>
                </a:solidFill>
              </a:rPr>
              <a:t>HWEI: 100 point index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77B147-24DF-2B50-8795-D81F3AB1B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019954"/>
              </p:ext>
            </p:extLst>
          </p:nvPr>
        </p:nvGraphicFramePr>
        <p:xfrm>
          <a:off x="783771" y="2232000"/>
          <a:ext cx="10509664" cy="3748926"/>
        </p:xfrm>
        <a:graphic>
          <a:graphicData uri="http://schemas.openxmlformats.org/drawingml/2006/table">
            <a:tbl>
              <a:tblPr firstRow="1" firstCol="1" bandRow="1"/>
              <a:tblGrid>
                <a:gridCol w="4142792">
                  <a:extLst>
                    <a:ext uri="{9D8B030D-6E8A-4147-A177-3AD203B41FA5}">
                      <a16:colId xmlns:a16="http://schemas.microsoft.com/office/drawing/2014/main" val="3247410274"/>
                    </a:ext>
                  </a:extLst>
                </a:gridCol>
                <a:gridCol w="578498">
                  <a:extLst>
                    <a:ext uri="{9D8B030D-6E8A-4147-A177-3AD203B41FA5}">
                      <a16:colId xmlns:a16="http://schemas.microsoft.com/office/drawing/2014/main" val="2951292263"/>
                    </a:ext>
                  </a:extLst>
                </a:gridCol>
                <a:gridCol w="5788374">
                  <a:extLst>
                    <a:ext uri="{9D8B030D-6E8A-4147-A177-3AD203B41FA5}">
                      <a16:colId xmlns:a16="http://schemas.microsoft.com/office/drawing/2014/main" val="809134426"/>
                    </a:ext>
                  </a:extLst>
                </a:gridCol>
              </a:tblGrid>
              <a:tr h="308883"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Health + Wellbeing Benchmark</a:t>
                      </a:r>
                    </a:p>
                  </a:txBody>
                  <a:tcPr marL="9034" marR="9034" marT="9034" marB="0" anchor="b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080389"/>
                  </a:ext>
                </a:extLst>
              </a:tr>
              <a:tr h="520551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LGBTQ strategy and implementation commitment in services; internal support networks and more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33486"/>
                  </a:ext>
                </a:extLst>
              </a:tr>
              <a:tr h="266549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cultural safety for staff and clients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354038"/>
                  </a:ext>
                </a:extLst>
              </a:tr>
              <a:tr h="266549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policy and practice to plan and monitor inclusion to ensure standards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587921"/>
                  </a:ext>
                </a:extLst>
              </a:tr>
              <a:tr h="266549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LGBTQ visibility and inclusion across promotional materials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064925"/>
                  </a:ext>
                </a:extLst>
              </a:tr>
              <a:tr h="520551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LGBTQ inclusive language on required forms for services users and their support/families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07720"/>
                  </a:ext>
                </a:extLst>
              </a:tr>
              <a:tr h="266549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general development opportunities; training programs delivered on LGBTQ inclusion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050552"/>
                  </a:ext>
                </a:extLst>
              </a:tr>
              <a:tr h="266549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 referrals to other inclusive providers and engagement with other professionals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932707"/>
                  </a:ext>
                </a:extLst>
              </a:tr>
              <a:tr h="266549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external advocacy and communication; consumer feedback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12917"/>
                  </a:ext>
                </a:extLst>
              </a:tr>
              <a:tr h="266549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Participation in the HWEI staff survey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14564"/>
                  </a:ext>
                </a:extLst>
              </a:tr>
              <a:tr h="266549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any additional work in LGBTQ inclusive work not covered above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034040"/>
                  </a:ext>
                </a:extLst>
              </a:tr>
              <a:tr h="266549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HWEI Submissions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Cumulative total of the HWEI Submission</a:t>
                      </a:r>
                    </a:p>
                  </a:txBody>
                  <a:tcPr marL="9034" marR="9034" marT="9034" marB="0" anchor="ctr">
                    <a:lnL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18312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23349-953F-1502-ECE1-442A0E5B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6" cy="365125"/>
          </a:xfrm>
        </p:spPr>
        <p:txBody>
          <a:bodyPr/>
          <a:lstStyle/>
          <a:p>
            <a:pPr algn="r"/>
            <a:r>
              <a:rPr lang="en-AU" sz="1800" dirty="0"/>
              <a:t>BENCHMARKING TABLES | HWEI 2023</a:t>
            </a:r>
          </a:p>
        </p:txBody>
      </p:sp>
    </p:spTree>
    <p:extLst>
      <p:ext uri="{BB962C8B-B14F-4D97-AF65-F5344CB8AC3E}">
        <p14:creationId xmlns:p14="http://schemas.microsoft.com/office/powerpoint/2010/main" val="94182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F5C2-3458-4841-AF47-72793F8F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F26322"/>
                </a:solidFill>
              </a:rPr>
              <a:t>2023 Tier Ranking Distribution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BE6B4A8-4992-4D9A-AFE0-DEB3A9E1E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783845"/>
              </p:ext>
            </p:extLst>
          </p:nvPr>
        </p:nvGraphicFramePr>
        <p:xfrm>
          <a:off x="1097279" y="2018805"/>
          <a:ext cx="8201099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E453DF0-D3A9-76B9-3068-3C971B4F1B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551439"/>
              </p:ext>
            </p:extLst>
          </p:nvPr>
        </p:nvGraphicFramePr>
        <p:xfrm>
          <a:off x="10108465" y="2018805"/>
          <a:ext cx="1047215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39EEE-403A-A54D-EDD4-AFFC7EA3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 dirty="0"/>
              <a:t>BENCHMARKING TABLES | HWEI 2023</a:t>
            </a:r>
          </a:p>
        </p:txBody>
      </p:sp>
    </p:spTree>
    <p:extLst>
      <p:ext uri="{BB962C8B-B14F-4D97-AF65-F5344CB8AC3E}">
        <p14:creationId xmlns:p14="http://schemas.microsoft.com/office/powerpoint/2010/main" val="49117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30"/>
            <a:ext cx="10515600" cy="904917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All Submissions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838460" y="2016000"/>
            <a:ext cx="30780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Organisations: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St. Vincent’s Health Network Sydney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Uniting Vic.Tas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7AEF2D-8162-B589-B01A-2DC10E7CA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71070"/>
              </p:ext>
            </p:extLst>
          </p:nvPr>
        </p:nvGraphicFramePr>
        <p:xfrm>
          <a:off x="864000" y="2016000"/>
          <a:ext cx="7974460" cy="4022732"/>
        </p:xfrm>
        <a:graphic>
          <a:graphicData uri="http://schemas.openxmlformats.org/drawingml/2006/table">
            <a:tbl>
              <a:tblPr/>
              <a:tblGrid>
                <a:gridCol w="2849715">
                  <a:extLst>
                    <a:ext uri="{9D8B030D-6E8A-4147-A177-3AD203B41FA5}">
                      <a16:colId xmlns:a16="http://schemas.microsoft.com/office/drawing/2014/main" val="3839770898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4179438235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606228243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300607944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445381190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2457251129"/>
                    </a:ext>
                  </a:extLst>
                </a:gridCol>
              </a:tblGrid>
              <a:tr h="2070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ALL SUBMISSIONS (n28)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0170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3507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565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07225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3154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17680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2765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5879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15989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6212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48171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8831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80596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6858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67418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42952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04703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05701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67063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69333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77994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71279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67304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09847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3865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81179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81255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265299"/>
                  </a:ext>
                </a:extLst>
              </a:tr>
              <a:tr h="141979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619755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74BAF-BACA-B087-6252-7D03E1D0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/>
              <a:t>BENCHMARKING TABLES | HWEI 2023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84273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30"/>
            <a:ext cx="10515600" cy="904917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Bronze Tier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921587" y="2016000"/>
            <a:ext cx="30780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Organisations: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Campbelltown Hospital - Mental Health Adolescent Inpatient Unit</a:t>
            </a:r>
            <a:r>
              <a:rPr lang="en-US" sz="1200" b="1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Flourish Australia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Your Community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864094-C071-C9F9-2E17-403D07729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69389"/>
              </p:ext>
            </p:extLst>
          </p:nvPr>
        </p:nvGraphicFramePr>
        <p:xfrm>
          <a:off x="864000" y="2016000"/>
          <a:ext cx="7974460" cy="4022732"/>
        </p:xfrm>
        <a:graphic>
          <a:graphicData uri="http://schemas.openxmlformats.org/drawingml/2006/table">
            <a:tbl>
              <a:tblPr/>
              <a:tblGrid>
                <a:gridCol w="2849715">
                  <a:extLst>
                    <a:ext uri="{9D8B030D-6E8A-4147-A177-3AD203B41FA5}">
                      <a16:colId xmlns:a16="http://schemas.microsoft.com/office/drawing/2014/main" val="2846620610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653434968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1652026409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2130483108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340416435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2835123502"/>
                    </a:ext>
                  </a:extLst>
                </a:gridCol>
              </a:tblGrid>
              <a:tr h="2070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BRONZE (n6)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85661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92127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247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8852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5546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55418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58122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1374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36398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90064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5654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76100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60665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60235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52393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97729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05427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7295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00772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02799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8268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1484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62272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618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8133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375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67565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43312"/>
                  </a:ext>
                </a:extLst>
              </a:tr>
              <a:tr h="141979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067390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6E8B2-91B8-179C-691D-15AB5E71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/>
              <a:t>BENCHMARKING TABLES | HWEI 2023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28562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30"/>
            <a:ext cx="10515600" cy="904917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Participating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945338" y="2016000"/>
            <a:ext cx="30780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Organisations: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Hunter New England and Central Coast Primary Health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JewishCare NSW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Primary Care Connect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AACD84-B901-ADD1-1287-B39C279DC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16806"/>
              </p:ext>
            </p:extLst>
          </p:nvPr>
        </p:nvGraphicFramePr>
        <p:xfrm>
          <a:off x="864000" y="2016000"/>
          <a:ext cx="7974460" cy="4022732"/>
        </p:xfrm>
        <a:graphic>
          <a:graphicData uri="http://schemas.openxmlformats.org/drawingml/2006/table">
            <a:tbl>
              <a:tblPr/>
              <a:tblGrid>
                <a:gridCol w="2849715">
                  <a:extLst>
                    <a:ext uri="{9D8B030D-6E8A-4147-A177-3AD203B41FA5}">
                      <a16:colId xmlns:a16="http://schemas.microsoft.com/office/drawing/2014/main" val="2044165191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835051661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733080415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2090179255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4106691645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833930003"/>
                    </a:ext>
                  </a:extLst>
                </a:gridCol>
              </a:tblGrid>
              <a:tr h="2070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PARTICIPATING (n17)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01321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1198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7914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6766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8811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7359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3399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17636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7933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30751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1975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8387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48559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423223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4748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48822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9010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8201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20811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9061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79377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33361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80673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0213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15149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04899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84562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93757"/>
                  </a:ext>
                </a:extLst>
              </a:tr>
              <a:tr h="141979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448325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3B6F3-0739-EED4-0D1A-B0464F9A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/>
              <a:t>BENCHMARKING TABLES | HWEI 2023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68852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30"/>
            <a:ext cx="10515600" cy="904917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Public Sector</a:t>
            </a:r>
            <a:endParaRPr lang="en-AU" b="1" dirty="0">
              <a:solidFill>
                <a:srgbClr val="F26322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7BF500-83AF-468B-383D-7E9A6029C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58906"/>
              </p:ext>
            </p:extLst>
          </p:nvPr>
        </p:nvGraphicFramePr>
        <p:xfrm>
          <a:off x="864000" y="2016000"/>
          <a:ext cx="7974460" cy="4022732"/>
        </p:xfrm>
        <a:graphic>
          <a:graphicData uri="http://schemas.openxmlformats.org/drawingml/2006/table">
            <a:tbl>
              <a:tblPr/>
              <a:tblGrid>
                <a:gridCol w="2849715">
                  <a:extLst>
                    <a:ext uri="{9D8B030D-6E8A-4147-A177-3AD203B41FA5}">
                      <a16:colId xmlns:a16="http://schemas.microsoft.com/office/drawing/2014/main" val="421698253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2865018105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3145309096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4026810517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2428487570"/>
                    </a:ext>
                  </a:extLst>
                </a:gridCol>
                <a:gridCol w="1024949">
                  <a:extLst>
                    <a:ext uri="{9D8B030D-6E8A-4147-A177-3AD203B41FA5}">
                      <a16:colId xmlns:a16="http://schemas.microsoft.com/office/drawing/2014/main" val="4084945304"/>
                    </a:ext>
                  </a:extLst>
                </a:gridCol>
              </a:tblGrid>
              <a:tr h="20705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A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PUBLIC (n7)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38146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Available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3458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93269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541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00856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26880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37665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1175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59895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32472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78200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18593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41590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260976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9297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2023 SUBMISSION</a:t>
                      </a:r>
                    </a:p>
                  </a:txBody>
                  <a:tcPr marL="5916" marR="5916" marT="59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Lowest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75th percentile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Highest</a:t>
                      </a:r>
                    </a:p>
                  </a:txBody>
                  <a:tcPr marL="5916" marR="5916" marT="59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47453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1: Strategy, Development, Service Planning &amp; Provision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55658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2: LGBTQ Cultural Safety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17851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3: Continuous Improvement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82842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4: Visibility of LGBTQ Inclusion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73504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5: Initial Engagement &amp; Assessment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452912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6: LGBTQ Inclusivity &amp; Disclosure Training/Resources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21099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7: Referrals &amp; Stakeholder Management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01935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8: LGBTQ Community Engagement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80632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9: Survey Participation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46590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10:  Additional Work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668921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Standing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975460"/>
                  </a:ext>
                </a:extLst>
              </a:tr>
              <a:tr h="136063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Annual Submission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59993"/>
                  </a:ext>
                </a:extLst>
              </a:tr>
              <a:tr h="141979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HWEI TOTAL 2023 SUBMISSION SCORES</a:t>
                      </a:r>
                    </a:p>
                  </a:txBody>
                  <a:tcPr marL="5916" marR="5916" marT="5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916" marR="5916" marT="59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86447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53C24D-58D7-132B-D72D-B424B7E998FB}"/>
              </a:ext>
            </a:extLst>
          </p:cNvPr>
          <p:cNvSpPr txBox="1"/>
          <p:nvPr/>
        </p:nvSpPr>
        <p:spPr>
          <a:xfrm>
            <a:off x="8921587" y="2016000"/>
            <a:ext cx="3078064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Top Organisations: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Campbelltown Hospital - Mental Health Adolescent Inpatient Unit</a:t>
            </a:r>
            <a:r>
              <a:rPr lang="en-US" sz="1200" b="1" dirty="0"/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Mid North Coast Local Health District Integrated Mental Health and Drug and Alcohol Services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St. Vincent’s Health Network Sydney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+ 1 not for publication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dirty="0">
              <a:solidFill>
                <a:srgbClr val="000000"/>
              </a:solidFill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/>
              </a:rPr>
              <a:t>*2 organisations achieved the same score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4E8DE-F8AB-167A-7BBC-A2EA652A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8505815" cy="365125"/>
          </a:xfrm>
        </p:spPr>
        <p:txBody>
          <a:bodyPr/>
          <a:lstStyle/>
          <a:p>
            <a:pPr algn="r"/>
            <a:r>
              <a:rPr lang="en-AU" sz="1800"/>
              <a:t>BENCHMARKING TABLES | HWEI 2023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8641775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d9fd95-5398-4f7b-8a7a-14b9c888c0ef">
      <Terms xmlns="http://schemas.microsoft.com/office/infopath/2007/PartnerControls"/>
    </lcf76f155ced4ddcb4097134ff3c332f>
    <TaxCatchAll xmlns="9a560f13-605b-4fd6-b836-53d3083fe6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BE1CA709526647818D62A5B5B9CE64" ma:contentTypeVersion="16" ma:contentTypeDescription="Create a new document." ma:contentTypeScope="" ma:versionID="e05b7d642a7d430a75e9e3fe054aa35a">
  <xsd:schema xmlns:xsd="http://www.w3.org/2001/XMLSchema" xmlns:xs="http://www.w3.org/2001/XMLSchema" xmlns:p="http://schemas.microsoft.com/office/2006/metadata/properties" xmlns:ns2="9a560f13-605b-4fd6-b836-53d3083fe6c7" xmlns:ns3="4ed9fd95-5398-4f7b-8a7a-14b9c888c0ef" targetNamespace="http://schemas.microsoft.com/office/2006/metadata/properties" ma:root="true" ma:fieldsID="e9de268d6aca100eeff29622b4be83d3" ns2:_="" ns3:_="">
    <xsd:import namespace="9a560f13-605b-4fd6-b836-53d3083fe6c7"/>
    <xsd:import namespace="4ed9fd95-5398-4f7b-8a7a-14b9c888c0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60f13-605b-4fd6-b836-53d3083f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28d5ca-df3f-4b55-b039-d99e4f8bad9c}" ma:internalName="TaxCatchAll" ma:showField="CatchAllData" ma:web="9a560f13-605b-4fd6-b836-53d3083fe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9fd95-5398-4f7b-8a7a-14b9c888c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719333f-4753-4eeb-9089-7cc7f80fb5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C72B37-7127-4D2C-AB3C-A39959E3BAB4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9a560f13-605b-4fd6-b836-53d3083fe6c7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ed9fd95-5398-4f7b-8a7a-14b9c888c0ef"/>
  </ds:schemaRefs>
</ds:datastoreItem>
</file>

<file path=customXml/itemProps2.xml><?xml version="1.0" encoding="utf-8"?>
<ds:datastoreItem xmlns:ds="http://schemas.openxmlformats.org/officeDocument/2006/customXml" ds:itemID="{9073A5A3-2F3E-44F4-8BDD-8B8B228B31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037919-5F96-4A8D-B43A-4DD31AC058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560f13-605b-4fd6-b836-53d3083fe6c7"/>
    <ds:schemaRef ds:uri="4ed9fd95-5398-4f7b-8a7a-14b9c888c0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a70e402-427f-4bc7-b4ae-7fe139f1b496}" enabled="0" method="" siteId="{3a70e402-427f-4bc7-b4ae-7fe139f1b49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613</TotalTime>
  <Words>5226</Words>
  <Application>Microsoft Office PowerPoint</Application>
  <PresentationFormat>Widescreen</PresentationFormat>
  <Paragraphs>2512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Retrospect</vt:lpstr>
      <vt:lpstr>PowerPoint Presentation</vt:lpstr>
      <vt:lpstr>What is the HWEI?</vt:lpstr>
      <vt:lpstr>2023 HWEI Benchmarking Results</vt:lpstr>
      <vt:lpstr>HWEI: 100 point index</vt:lpstr>
      <vt:lpstr>2023 Tier Ranking Distribution</vt:lpstr>
      <vt:lpstr>HWEI Benchmark: All Submissions</vt:lpstr>
      <vt:lpstr>HWEI Benchmark: Bronze Tier</vt:lpstr>
      <vt:lpstr>HWEI Benchmark: Participating</vt:lpstr>
      <vt:lpstr>HWEI Benchmark: Public Sector</vt:lpstr>
      <vt:lpstr>HWEI Benchmark: NFP / NGP / Charity</vt:lpstr>
      <vt:lpstr>HWEI Benchmark: Regional Head Office</vt:lpstr>
      <vt:lpstr>HWEI Benchmark: Aged Care</vt:lpstr>
      <vt:lpstr>HWEI Benchmark: Alcohol and Other Drugs</vt:lpstr>
      <vt:lpstr>HWEI Benchmark: Community Health </vt:lpstr>
      <vt:lpstr>HWEI Benchmark: Disability</vt:lpstr>
      <vt:lpstr>HWEI Benchmark: Domestic and Family Violence</vt:lpstr>
      <vt:lpstr>HWEI Benchmark: Homelessness</vt:lpstr>
      <vt:lpstr>HWEI Benchmark: Mental Health </vt:lpstr>
      <vt:lpstr>HWEI Benchmark: Specialist Health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Data from the HWEI survey</dc:title>
  <dc:creator>Claire Allen</dc:creator>
  <cp:lastModifiedBy>Will Reilly</cp:lastModifiedBy>
  <cp:revision>30</cp:revision>
  <dcterms:created xsi:type="dcterms:W3CDTF">2021-05-19T23:59:07Z</dcterms:created>
  <dcterms:modified xsi:type="dcterms:W3CDTF">2023-03-29T04:30:22Z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0x01010093BE1CA709526647818D62A5B5B9CE64</vt:lpwstr>
  </property>
  <property fmtid="{D5CDD505-2E9C-101B-9397-08002B2CF9AE}" pid="3" name="MediaServiceImageTags">
    <vt:lpwstr/>
  </property>
</Properties>
</file>